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18288000" cy="10287000"/>
  <p:notesSz cx="18288000" cy="10287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56" y="-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0" b="0" i="0">
                <a:solidFill>
                  <a:srgbClr val="182953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5000" b="0" i="0">
                <a:solidFill>
                  <a:srgbClr val="F4F4F4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0" b="0" i="0">
                <a:solidFill>
                  <a:srgbClr val="182953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7999" y="0"/>
                </a:lnTo>
                <a:lnTo>
                  <a:pt x="18287999" y="10286999"/>
                </a:lnTo>
                <a:lnTo>
                  <a:pt x="0" y="10286999"/>
                </a:lnTo>
                <a:lnTo>
                  <a:pt x="0" y="0"/>
                </a:lnTo>
                <a:close/>
              </a:path>
            </a:pathLst>
          </a:custGeom>
          <a:solidFill>
            <a:srgbClr val="99B9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0" b="0" i="0">
                <a:solidFill>
                  <a:srgbClr val="182953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7999" y="0"/>
                </a:lnTo>
                <a:lnTo>
                  <a:pt x="18287999" y="10286999"/>
                </a:lnTo>
                <a:lnTo>
                  <a:pt x="0" y="10286999"/>
                </a:lnTo>
                <a:lnTo>
                  <a:pt x="0" y="0"/>
                </a:lnTo>
                <a:close/>
              </a:path>
            </a:pathLst>
          </a:custGeom>
          <a:solidFill>
            <a:srgbClr val="1829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689737" y="8663055"/>
            <a:ext cx="14907260" cy="0"/>
          </a:xfrm>
          <a:custGeom>
            <a:avLst/>
            <a:gdLst/>
            <a:ahLst/>
            <a:cxnLst/>
            <a:rect l="l" t="t" r="r" b="b"/>
            <a:pathLst>
              <a:path w="14907260">
                <a:moveTo>
                  <a:pt x="0" y="0"/>
                </a:moveTo>
                <a:lnTo>
                  <a:pt x="14906735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7999" y="0"/>
                </a:lnTo>
                <a:lnTo>
                  <a:pt x="18287999" y="10286999"/>
                </a:lnTo>
                <a:lnTo>
                  <a:pt x="0" y="10286999"/>
                </a:lnTo>
                <a:lnTo>
                  <a:pt x="0" y="0"/>
                </a:lnTo>
                <a:close/>
              </a:path>
            </a:pathLst>
          </a:custGeom>
          <a:solidFill>
            <a:srgbClr val="F1EFE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051" y="-79374"/>
            <a:ext cx="7466965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0" b="0" i="0">
                <a:solidFill>
                  <a:srgbClr val="182953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47900" y="1727184"/>
            <a:ext cx="16021050" cy="7112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0" i="0">
                <a:solidFill>
                  <a:srgbClr val="F4F4F4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futurecity.cw.com.tw/article/1867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zh.wikipedia.org/zh-tw/%E5%8F%AF%E6%8C%81%E7%BB%AD%E5%8F%91%E5%B1%95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7999" y="0"/>
                </a:lnTo>
                <a:lnTo>
                  <a:pt x="18287999" y="10286999"/>
                </a:lnTo>
                <a:lnTo>
                  <a:pt x="0" y="10286999"/>
                </a:lnTo>
                <a:lnTo>
                  <a:pt x="0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8287999" cy="77819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53" y="7067541"/>
            <a:ext cx="3219450" cy="3219450"/>
          </a:xfrm>
          <a:custGeom>
            <a:avLst/>
            <a:gdLst/>
            <a:ahLst/>
            <a:cxnLst/>
            <a:rect l="l" t="t" r="r" b="b"/>
            <a:pathLst>
              <a:path w="3219450" h="3219450">
                <a:moveTo>
                  <a:pt x="0" y="0"/>
                </a:moveTo>
                <a:lnTo>
                  <a:pt x="3219408" y="3219449"/>
                </a:lnTo>
                <a:lnTo>
                  <a:pt x="0" y="3219449"/>
                </a:lnTo>
                <a:lnTo>
                  <a:pt x="0" y="0"/>
                </a:lnTo>
                <a:close/>
              </a:path>
            </a:pathLst>
          </a:custGeom>
          <a:solidFill>
            <a:srgbClr val="99B9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-1" y="0"/>
            <a:ext cx="15782290" cy="10287000"/>
          </a:xfrm>
          <a:custGeom>
            <a:avLst/>
            <a:gdLst/>
            <a:ahLst/>
            <a:cxnLst/>
            <a:rect l="l" t="t" r="r" b="b"/>
            <a:pathLst>
              <a:path w="15782290" h="10287000">
                <a:moveTo>
                  <a:pt x="5495182" y="0"/>
                </a:moveTo>
                <a:lnTo>
                  <a:pt x="15782182" y="10287000"/>
                </a:lnTo>
                <a:lnTo>
                  <a:pt x="3123720" y="10287000"/>
                </a:lnTo>
                <a:lnTo>
                  <a:pt x="0" y="7163279"/>
                </a:lnTo>
                <a:lnTo>
                  <a:pt x="0" y="0"/>
                </a:lnTo>
                <a:lnTo>
                  <a:pt x="5495182" y="0"/>
                </a:lnTo>
                <a:close/>
              </a:path>
            </a:pathLst>
          </a:custGeom>
          <a:solidFill>
            <a:srgbClr val="F1EFE1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1134611" y="3135592"/>
            <a:ext cx="7153275" cy="7153275"/>
          </a:xfrm>
          <a:custGeom>
            <a:avLst/>
            <a:gdLst/>
            <a:ahLst/>
            <a:cxnLst/>
            <a:rect l="l" t="t" r="r" b="b"/>
            <a:pathLst>
              <a:path w="7153275" h="7153275">
                <a:moveTo>
                  <a:pt x="0" y="7153183"/>
                </a:moveTo>
                <a:lnTo>
                  <a:pt x="7153274" y="0"/>
                </a:lnTo>
                <a:lnTo>
                  <a:pt x="7153274" y="7153183"/>
                </a:lnTo>
                <a:lnTo>
                  <a:pt x="0" y="7153183"/>
                </a:lnTo>
                <a:close/>
              </a:path>
            </a:pathLst>
          </a:custGeom>
          <a:solidFill>
            <a:srgbClr val="1829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5154" y="277124"/>
            <a:ext cx="13706474" cy="39147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05711" y="3846722"/>
            <a:ext cx="797369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spc="-195" dirty="0">
                <a:latin typeface="新細明體"/>
                <a:cs typeface="新細明體"/>
              </a:rPr>
              <a:t>行銷創</a:t>
            </a:r>
            <a:r>
              <a:rPr sz="8000" spc="-114" dirty="0">
                <a:latin typeface="新細明體"/>
                <a:cs typeface="新細明體"/>
              </a:rPr>
              <a:t>意</a:t>
            </a:r>
            <a:r>
              <a:rPr sz="8000" spc="-190" dirty="0">
                <a:latin typeface="新細明體"/>
                <a:cs typeface="新細明體"/>
              </a:rPr>
              <a:t>企</a:t>
            </a:r>
            <a:r>
              <a:rPr sz="8000" spc="-195" dirty="0">
                <a:latin typeface="新細明體"/>
                <a:cs typeface="新細明體"/>
              </a:rPr>
              <a:t>劃競</a:t>
            </a:r>
            <a:r>
              <a:rPr sz="8000" spc="-190" dirty="0">
                <a:latin typeface="新細明體"/>
                <a:cs typeface="新細明體"/>
              </a:rPr>
              <a:t>賽</a:t>
            </a:r>
            <a:endParaRPr sz="8000" dirty="0">
              <a:latin typeface="新細明體"/>
              <a:cs typeface="新細明體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31854" y="5021755"/>
            <a:ext cx="5236497" cy="2936701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R="2278380">
              <a:lnSpc>
                <a:spcPct val="100000"/>
              </a:lnSpc>
              <a:spcBef>
                <a:spcPts val="1300"/>
              </a:spcBef>
            </a:pPr>
            <a:r>
              <a:rPr sz="2800" spc="-130" dirty="0" err="1">
                <a:latin typeface="新細明體"/>
                <a:cs typeface="新細明體"/>
              </a:rPr>
              <a:t>指導老師</a:t>
            </a:r>
            <a:r>
              <a:rPr sz="2800" spc="-130" dirty="0">
                <a:latin typeface="新細明體"/>
                <a:cs typeface="新細明體"/>
              </a:rPr>
              <a:t>：</a:t>
            </a:r>
            <a:r>
              <a:rPr lang="zh-TW" altLang="en-US" sz="2800" spc="-130" dirty="0">
                <a:latin typeface="新細明體"/>
                <a:cs typeface="新細明體"/>
              </a:rPr>
              <a:t>張</a:t>
            </a:r>
            <a:r>
              <a:rPr lang="en-US" altLang="zh-TW" sz="2800" spc="-130" dirty="0">
                <a:latin typeface="新細明體"/>
                <a:cs typeface="新細明體"/>
              </a:rPr>
              <a:t>OO</a:t>
            </a:r>
            <a:endParaRPr sz="2800" dirty="0">
              <a:latin typeface="新細明體"/>
              <a:cs typeface="新細明體"/>
            </a:endParaRPr>
          </a:p>
          <a:p>
            <a:pPr marR="2278380">
              <a:lnSpc>
                <a:spcPct val="100000"/>
              </a:lnSpc>
              <a:spcBef>
                <a:spcPts val="1200"/>
              </a:spcBef>
            </a:pPr>
            <a:r>
              <a:rPr sz="2800" spc="-135" dirty="0" err="1">
                <a:latin typeface="新細明體"/>
                <a:cs typeface="新細明體"/>
              </a:rPr>
              <a:t>主題：遠東新世紀</a:t>
            </a:r>
            <a:endParaRPr lang="en-US" altLang="zh-TW" sz="2800" spc="-135" dirty="0">
              <a:latin typeface="新細明體"/>
              <a:cs typeface="新細明體"/>
            </a:endParaRPr>
          </a:p>
          <a:p>
            <a:pPr marR="2278380">
              <a:lnSpc>
                <a:spcPct val="100000"/>
              </a:lnSpc>
              <a:spcBef>
                <a:spcPts val="1200"/>
              </a:spcBef>
            </a:pPr>
            <a:r>
              <a:rPr lang="zh-TW" altLang="en-US" sz="2800" spc="-135" dirty="0">
                <a:latin typeface="新細明體"/>
                <a:cs typeface="新細明體"/>
              </a:rPr>
              <a:t>學校：ＯＯ高商</a:t>
            </a:r>
            <a:endParaRPr lang="en-US" altLang="zh-TW" sz="2800" spc="-135" dirty="0">
              <a:latin typeface="新細明體"/>
              <a:cs typeface="新細明體"/>
            </a:endParaRPr>
          </a:p>
          <a:p>
            <a:pPr marR="2278380">
              <a:lnSpc>
                <a:spcPct val="100000"/>
              </a:lnSpc>
              <a:spcBef>
                <a:spcPts val="1200"/>
              </a:spcBef>
            </a:pPr>
            <a:r>
              <a:rPr lang="zh-TW" altLang="en-US" sz="2800" spc="-135" dirty="0">
                <a:latin typeface="新細明體"/>
                <a:cs typeface="新細明體"/>
              </a:rPr>
              <a:t>科系：商業經營科</a:t>
            </a:r>
            <a:endParaRPr lang="en-US" altLang="zh-TW" sz="2800" spc="-135" dirty="0">
              <a:latin typeface="新細明體"/>
              <a:cs typeface="新細明體"/>
            </a:endParaRPr>
          </a:p>
          <a:p>
            <a:pPr marR="2278380" algn="ctr">
              <a:lnSpc>
                <a:spcPct val="100000"/>
              </a:lnSpc>
              <a:spcBef>
                <a:spcPts val="1200"/>
              </a:spcBef>
            </a:pPr>
            <a:endParaRPr sz="2800" dirty="0">
              <a:latin typeface="新細明體"/>
              <a:cs typeface="新細明體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xmlns="" id="{A89E4BC4-D962-43E3-8019-F24F0CDFED45}"/>
              </a:ext>
            </a:extLst>
          </p:cNvPr>
          <p:cNvSpPr txBox="1"/>
          <p:nvPr/>
        </p:nvSpPr>
        <p:spPr>
          <a:xfrm>
            <a:off x="5031854" y="7350228"/>
            <a:ext cx="477929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2278380">
              <a:lnSpc>
                <a:spcPct val="100000"/>
              </a:lnSpc>
              <a:spcBef>
                <a:spcPts val="1200"/>
              </a:spcBef>
            </a:pPr>
            <a:r>
              <a:rPr lang="zh-TW" altLang="en-US" sz="2800" spc="-135" dirty="0">
                <a:latin typeface="新細明體"/>
                <a:cs typeface="新細明體"/>
              </a:rPr>
              <a:t>組員：</a:t>
            </a:r>
            <a:endParaRPr lang="en-US" altLang="zh-TW" sz="2800" spc="-135" dirty="0">
              <a:latin typeface="新細明體"/>
              <a:cs typeface="新細明體"/>
            </a:endParaRPr>
          </a:p>
          <a:p>
            <a:pPr marR="2278380">
              <a:lnSpc>
                <a:spcPct val="100000"/>
              </a:lnSpc>
              <a:spcBef>
                <a:spcPts val="1200"/>
              </a:spcBef>
            </a:pPr>
            <a:r>
              <a:rPr lang="en-US" altLang="zh-TW" sz="2800" spc="-135" dirty="0">
                <a:latin typeface="新細明體"/>
                <a:cs typeface="新細明體"/>
              </a:rPr>
              <a:t>1110101</a:t>
            </a:r>
            <a:r>
              <a:rPr lang="zh-TW" altLang="en-US" sz="2800" spc="-135" dirty="0">
                <a:latin typeface="新細明體"/>
                <a:cs typeface="新細明體"/>
              </a:rPr>
              <a:t>吳</a:t>
            </a:r>
            <a:r>
              <a:rPr lang="en-US" altLang="zh-TW" sz="2800" spc="-135" dirty="0">
                <a:latin typeface="新細明體"/>
                <a:cs typeface="新細明體"/>
              </a:rPr>
              <a:t>OO</a:t>
            </a:r>
          </a:p>
          <a:p>
            <a:pPr marR="2278380">
              <a:lnSpc>
                <a:spcPct val="100000"/>
              </a:lnSpc>
              <a:spcBef>
                <a:spcPts val="1200"/>
              </a:spcBef>
            </a:pPr>
            <a:r>
              <a:rPr lang="en-US" altLang="zh-TW" sz="2800" spc="-135" dirty="0">
                <a:latin typeface="新細明體"/>
                <a:cs typeface="新細明體"/>
              </a:rPr>
              <a:t>1110102</a:t>
            </a:r>
            <a:r>
              <a:rPr lang="zh-TW" altLang="en-US" sz="2800" spc="-135" dirty="0">
                <a:latin typeface="新細明體"/>
                <a:cs typeface="新細明體"/>
              </a:rPr>
              <a:t>張</a:t>
            </a:r>
            <a:r>
              <a:rPr lang="en-US" altLang="zh-TW" sz="2800" spc="-135" dirty="0">
                <a:latin typeface="新細明體"/>
                <a:cs typeface="新細明體"/>
              </a:rPr>
              <a:t>OO</a:t>
            </a:r>
          </a:p>
          <a:p>
            <a:pPr marR="2278380">
              <a:lnSpc>
                <a:spcPct val="100000"/>
              </a:lnSpc>
              <a:spcBef>
                <a:spcPts val="1200"/>
              </a:spcBef>
            </a:pPr>
            <a:r>
              <a:rPr lang="en-US" altLang="zh-TW" sz="2800" spc="-135" dirty="0">
                <a:latin typeface="新細明體"/>
                <a:cs typeface="新細明體"/>
              </a:rPr>
              <a:t>1110103</a:t>
            </a:r>
            <a:r>
              <a:rPr lang="zh-TW" altLang="en-US" sz="2800" spc="-135" dirty="0">
                <a:latin typeface="新細明體"/>
                <a:cs typeface="新細明體"/>
              </a:rPr>
              <a:t>陳</a:t>
            </a:r>
            <a:r>
              <a:rPr lang="en-US" altLang="zh-TW" sz="2800" spc="-135" dirty="0">
                <a:latin typeface="新細明體"/>
                <a:cs typeface="新細明體"/>
              </a:rPr>
              <a:t>OO</a:t>
            </a:r>
          </a:p>
          <a:p>
            <a:pPr marR="2278380">
              <a:lnSpc>
                <a:spcPct val="100000"/>
              </a:lnSpc>
              <a:spcBef>
                <a:spcPts val="1200"/>
              </a:spcBef>
            </a:pPr>
            <a:r>
              <a:rPr lang="en-US" altLang="zh-TW" sz="2800" spc="-135" dirty="0">
                <a:latin typeface="新細明體"/>
                <a:cs typeface="新細明體"/>
              </a:rPr>
              <a:t>1110104</a:t>
            </a:r>
            <a:r>
              <a:rPr lang="zh-TW" altLang="en-US" sz="2800" spc="-135" dirty="0">
                <a:latin typeface="新細明體"/>
                <a:cs typeface="新細明體"/>
              </a:rPr>
              <a:t>彭</a:t>
            </a:r>
            <a:r>
              <a:rPr lang="en-US" altLang="zh-TW" sz="2800" spc="-135" dirty="0">
                <a:latin typeface="新細明體"/>
                <a:cs typeface="新細明體"/>
              </a:rPr>
              <a:t>OO</a:t>
            </a:r>
            <a:endParaRPr lang="zh-TW" alt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7999" y="0"/>
                </a:lnTo>
                <a:lnTo>
                  <a:pt x="18287999" y="10286999"/>
                </a:lnTo>
                <a:lnTo>
                  <a:pt x="0" y="10286999"/>
                </a:lnTo>
                <a:lnTo>
                  <a:pt x="0" y="0"/>
                </a:lnTo>
                <a:close/>
              </a:path>
            </a:pathLst>
          </a:custGeom>
          <a:solidFill>
            <a:srgbClr val="99B9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51718" y="271623"/>
            <a:ext cx="300228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85" dirty="0"/>
              <a:t>大綱</a:t>
            </a:r>
          </a:p>
        </p:txBody>
      </p:sp>
      <p:sp>
        <p:nvSpPr>
          <p:cNvPr id="4" name="object 4"/>
          <p:cNvSpPr/>
          <p:nvPr/>
        </p:nvSpPr>
        <p:spPr>
          <a:xfrm>
            <a:off x="5316021" y="1602343"/>
            <a:ext cx="7658099" cy="76580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259266" y="8640509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0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2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16000" y="2078185"/>
            <a:ext cx="11068685" cy="7117080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287655" indent="-239395">
              <a:lnSpc>
                <a:spcPct val="100000"/>
              </a:lnSpc>
              <a:spcBef>
                <a:spcPts val="1075"/>
              </a:spcBef>
              <a:buSzPct val="98000"/>
              <a:buFont typeface="Arial Black"/>
              <a:buChar char="•"/>
              <a:tabLst>
                <a:tab pos="288290" algn="l"/>
              </a:tabLst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遠東新世紀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簡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介</a:t>
            </a:r>
            <a:endParaRPr sz="5000" dirty="0">
              <a:latin typeface="新細明體"/>
              <a:cs typeface="新細明體"/>
            </a:endParaRPr>
          </a:p>
          <a:p>
            <a:pPr marL="287655" indent="-239395">
              <a:lnSpc>
                <a:spcPct val="100000"/>
              </a:lnSpc>
              <a:spcBef>
                <a:spcPts val="975"/>
              </a:spcBef>
              <a:buSzPct val="98000"/>
              <a:buFont typeface="Arial Black"/>
              <a:buChar char="•"/>
              <a:tabLst>
                <a:tab pos="288290" algn="l"/>
              </a:tabLst>
            </a:pP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企業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使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命</a:t>
            </a:r>
            <a:endParaRPr sz="5000" dirty="0">
              <a:latin typeface="新細明體"/>
              <a:cs typeface="新細明體"/>
            </a:endParaRPr>
          </a:p>
          <a:p>
            <a:pPr marL="287655" indent="-239395">
              <a:lnSpc>
                <a:spcPct val="100000"/>
              </a:lnSpc>
              <a:spcBef>
                <a:spcPts val="975"/>
              </a:spcBef>
              <a:buSzPct val="98000"/>
              <a:buFont typeface="Arial Black"/>
              <a:buChar char="•"/>
              <a:tabLst>
                <a:tab pos="288290" algn="l"/>
              </a:tabLst>
            </a:pPr>
            <a:r>
              <a:rPr sz="5000" spc="-540" dirty="0">
                <a:solidFill>
                  <a:srgbClr val="182953"/>
                </a:solidFill>
                <a:latin typeface="新細明體"/>
                <a:cs typeface="新細明體"/>
              </a:rPr>
              <a:t>SDGs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保育海洋生</a:t>
            </a:r>
            <a:r>
              <a:rPr sz="5000" spc="-65" dirty="0">
                <a:solidFill>
                  <a:srgbClr val="182953"/>
                </a:solidFill>
                <a:latin typeface="新細明體"/>
                <a:cs typeface="新細明體"/>
              </a:rPr>
              <a:t>態</a:t>
            </a:r>
            <a:endParaRPr sz="5000" dirty="0">
              <a:latin typeface="新細明體"/>
              <a:cs typeface="新細明體"/>
            </a:endParaRPr>
          </a:p>
          <a:p>
            <a:pPr marL="287655" indent="-239395">
              <a:lnSpc>
                <a:spcPct val="100000"/>
              </a:lnSpc>
              <a:spcBef>
                <a:spcPts val="975"/>
              </a:spcBef>
              <a:buSzPct val="98000"/>
              <a:buFont typeface="Arial Black"/>
              <a:buChar char="•"/>
              <a:tabLst>
                <a:tab pos="288290" algn="l"/>
              </a:tabLst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實際案例：遠東新世紀</a:t>
            </a:r>
            <a:r>
              <a:rPr sz="5000" spc="210" dirty="0">
                <a:solidFill>
                  <a:srgbClr val="182953"/>
                </a:solidFill>
                <a:latin typeface="新細明體"/>
                <a:cs typeface="新細明體"/>
              </a:rPr>
              <a:t>-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寶特瓶回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原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料</a:t>
            </a:r>
            <a:endParaRPr sz="5000" dirty="0">
              <a:latin typeface="新細明體"/>
              <a:cs typeface="新細明體"/>
            </a:endParaRPr>
          </a:p>
          <a:p>
            <a:pPr marL="287655" indent="-239395">
              <a:lnSpc>
                <a:spcPct val="100000"/>
              </a:lnSpc>
              <a:spcBef>
                <a:spcPts val="975"/>
              </a:spcBef>
              <a:buSzPct val="98000"/>
              <a:buFont typeface="Arial Black"/>
              <a:buChar char="•"/>
              <a:tabLst>
                <a:tab pos="288290" algn="l"/>
              </a:tabLst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產品聯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想</a:t>
            </a:r>
            <a:endParaRPr sz="5000" dirty="0">
              <a:latin typeface="新細明體"/>
              <a:cs typeface="新細明體"/>
            </a:endParaRPr>
          </a:p>
          <a:p>
            <a:pPr marL="251460" indent="-238760">
              <a:lnSpc>
                <a:spcPct val="100000"/>
              </a:lnSpc>
              <a:spcBef>
                <a:spcPts val="1010"/>
              </a:spcBef>
              <a:buSzPct val="98000"/>
              <a:buFont typeface="Arial"/>
              <a:buChar char="•"/>
              <a:tabLst>
                <a:tab pos="252095" algn="l"/>
              </a:tabLst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提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出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方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案</a:t>
            </a:r>
            <a:endParaRPr sz="5000" dirty="0">
              <a:latin typeface="新細明體"/>
              <a:cs typeface="新細明體"/>
            </a:endParaRPr>
          </a:p>
          <a:p>
            <a:pPr marL="251460" indent="-238760">
              <a:lnSpc>
                <a:spcPct val="100000"/>
              </a:lnSpc>
              <a:spcBef>
                <a:spcPts val="975"/>
              </a:spcBef>
              <a:buSzPct val="98000"/>
              <a:buFont typeface="Arial"/>
              <a:buChar char="•"/>
              <a:tabLst>
                <a:tab pos="252095" algn="l"/>
              </a:tabLst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結論與建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議</a:t>
            </a:r>
            <a:endParaRPr sz="5000" dirty="0">
              <a:latin typeface="新細明體"/>
              <a:cs typeface="新細明體"/>
            </a:endParaRPr>
          </a:p>
          <a:p>
            <a:pPr marL="251460" indent="-238760">
              <a:lnSpc>
                <a:spcPct val="100000"/>
              </a:lnSpc>
              <a:spcBef>
                <a:spcPts val="975"/>
              </a:spcBef>
              <a:buSzPct val="98000"/>
              <a:buFont typeface="Arial"/>
              <a:buChar char="•"/>
              <a:tabLst>
                <a:tab pos="252095" algn="l"/>
              </a:tabLst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參考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資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料</a:t>
            </a:r>
            <a:endParaRPr sz="5000" dirty="0">
              <a:latin typeface="新細明體"/>
              <a:cs typeface="新細明體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9737" y="8404262"/>
            <a:ext cx="14907260" cy="0"/>
          </a:xfrm>
          <a:custGeom>
            <a:avLst/>
            <a:gdLst/>
            <a:ahLst/>
            <a:cxnLst/>
            <a:rect l="l" t="t" r="r" b="b"/>
            <a:pathLst>
              <a:path w="14907260">
                <a:moveTo>
                  <a:pt x="0" y="0"/>
                </a:moveTo>
                <a:lnTo>
                  <a:pt x="14906735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259266" y="8640510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0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3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103" y="0"/>
            <a:ext cx="18704897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65" dirty="0"/>
              <a:t>遠東新世紀簡介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01650" y="1727187"/>
            <a:ext cx="17399635" cy="5340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300"/>
              </a:lnSpc>
              <a:spcBef>
                <a:spcPts val="95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遠東新世紀股份有限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公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司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（原遠東紡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織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股份有限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公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司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）</a:t>
            </a:r>
            <a:r>
              <a:rPr sz="5000" spc="204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335" dirty="0">
                <a:solidFill>
                  <a:srgbClr val="182953"/>
                </a:solidFill>
                <a:latin typeface="新細明體"/>
                <a:cs typeface="新細明體"/>
              </a:rPr>
              <a:t>1945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年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創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辦人徐有庠先生於上海創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立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「遠東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織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造廠股份有限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公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司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」，生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產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洋房牌內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衣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，為遠東紡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織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事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業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的開端。</a:t>
            </a:r>
            <a:r>
              <a:rPr sz="5000" spc="-425" dirty="0">
                <a:solidFill>
                  <a:srgbClr val="182953"/>
                </a:solidFill>
                <a:latin typeface="新細明體"/>
                <a:cs typeface="新細明體"/>
              </a:rPr>
              <a:t>1949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年國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政府遷臺，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遠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紡同年將生產設備及物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資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遷臺復廠，並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以</a:t>
            </a:r>
            <a:r>
              <a:rPr sz="5000" spc="225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360" dirty="0">
                <a:solidFill>
                  <a:srgbClr val="182953"/>
                </a:solidFill>
                <a:latin typeface="新細明體"/>
                <a:cs typeface="新細明體"/>
              </a:rPr>
              <a:t>10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月</a:t>
            </a:r>
            <a:r>
              <a:rPr sz="5000" spc="-60" dirty="0">
                <a:solidFill>
                  <a:srgbClr val="182953"/>
                </a:solidFill>
                <a:latin typeface="新細明體"/>
                <a:cs typeface="新細明體"/>
              </a:rPr>
              <a:t>20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日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為遠東紡</a:t>
            </a:r>
            <a:r>
              <a:rPr sz="5000" spc="-114" dirty="0">
                <a:solidFill>
                  <a:srgbClr val="182953"/>
                </a:solidFill>
                <a:latin typeface="新細明體"/>
                <a:cs typeface="新細明體"/>
              </a:rPr>
              <a:t>織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遷臺的紀念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日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r>
              <a:rPr sz="5000" spc="-165" dirty="0">
                <a:solidFill>
                  <a:srgbClr val="182953"/>
                </a:solidFill>
                <a:latin typeface="新細明體"/>
                <a:cs typeface="新細明體"/>
              </a:rPr>
              <a:t>2009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年</a:t>
            </a:r>
            <a:r>
              <a:rPr sz="5000" spc="-360" dirty="0">
                <a:solidFill>
                  <a:srgbClr val="182953"/>
                </a:solidFill>
                <a:latin typeface="新細明體"/>
                <a:cs typeface="新細明體"/>
              </a:rPr>
              <a:t>10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月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，為符合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公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司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結構現況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和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未來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發展願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景，遠東紡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織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更名為「遠東新世紀股份有限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公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司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」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316021" y="1602343"/>
            <a:ext cx="7658099" cy="76580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15866" y="696988"/>
            <a:ext cx="8839199" cy="70389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459621" y="764012"/>
            <a:ext cx="3800475" cy="3800475"/>
          </a:xfrm>
          <a:custGeom>
            <a:avLst/>
            <a:gdLst/>
            <a:ahLst/>
            <a:cxnLst/>
            <a:rect l="l" t="t" r="r" b="b"/>
            <a:pathLst>
              <a:path w="3800475" h="3800475">
                <a:moveTo>
                  <a:pt x="3800426" y="3800474"/>
                </a:moveTo>
                <a:lnTo>
                  <a:pt x="0" y="0"/>
                </a:lnTo>
                <a:lnTo>
                  <a:pt x="3800426" y="0"/>
                </a:lnTo>
                <a:lnTo>
                  <a:pt x="3800426" y="3800474"/>
                </a:lnTo>
                <a:close/>
              </a:path>
            </a:pathLst>
          </a:custGeom>
          <a:solidFill>
            <a:srgbClr val="1829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15412719" cy="10287000"/>
          </a:xfrm>
          <a:custGeom>
            <a:avLst/>
            <a:gdLst/>
            <a:ahLst/>
            <a:cxnLst/>
            <a:rect l="l" t="t" r="r" b="b"/>
            <a:pathLst>
              <a:path w="15412719" h="10287000">
                <a:moveTo>
                  <a:pt x="5125449" y="0"/>
                </a:moveTo>
                <a:lnTo>
                  <a:pt x="15412448" y="10287000"/>
                </a:lnTo>
                <a:lnTo>
                  <a:pt x="0" y="10287000"/>
                </a:lnTo>
                <a:lnTo>
                  <a:pt x="0" y="0"/>
                </a:lnTo>
                <a:lnTo>
                  <a:pt x="5125449" y="0"/>
                </a:lnTo>
                <a:close/>
              </a:path>
            </a:pathLst>
          </a:custGeom>
          <a:solidFill>
            <a:srgbClr val="F1EFE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9737" y="8404264"/>
            <a:ext cx="14907260" cy="0"/>
          </a:xfrm>
          <a:custGeom>
            <a:avLst/>
            <a:gdLst/>
            <a:ahLst/>
            <a:cxnLst/>
            <a:rect l="l" t="t" r="r" b="b"/>
            <a:pathLst>
              <a:path w="14907260">
                <a:moveTo>
                  <a:pt x="0" y="0"/>
                </a:moveTo>
                <a:lnTo>
                  <a:pt x="14906735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259266" y="8640509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0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4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316021" y="1602343"/>
            <a:ext cx="7658099" cy="7658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71928" y="0"/>
            <a:ext cx="9181672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80" dirty="0"/>
              <a:t>企業使命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71928" y="1407895"/>
            <a:ext cx="6852920" cy="5340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6300"/>
              </a:lnSpc>
              <a:spcBef>
                <a:spcPts val="95"/>
              </a:spcBef>
            </a:pPr>
            <a:r>
              <a:rPr sz="5000" spc="-3085" dirty="0">
                <a:solidFill>
                  <a:srgbClr val="182953"/>
                </a:solidFill>
                <a:latin typeface="新細明體"/>
                <a:cs typeface="新細明體"/>
              </a:rPr>
              <a:t>“</a:t>
            </a:r>
            <a:r>
              <a:rPr sz="5000" spc="200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運用創新的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思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維、優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異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的技術與卓越的管理，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成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為聚酯、紡纖材料領者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， 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並為多元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資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產創造最大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價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值，以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引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領社會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，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提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升人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福祉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r>
              <a:rPr sz="5000" spc="225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3170" dirty="0">
                <a:solidFill>
                  <a:srgbClr val="182953"/>
                </a:solidFill>
                <a:latin typeface="新細明體"/>
                <a:cs typeface="新細明體"/>
              </a:rPr>
              <a:t>”</a:t>
            </a:r>
            <a:endParaRPr sz="5000" dirty="0">
              <a:latin typeface="新細明體"/>
              <a:cs typeface="新細明體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7999" y="0"/>
                </a:lnTo>
                <a:lnTo>
                  <a:pt x="18287999" y="10286999"/>
                </a:lnTo>
                <a:lnTo>
                  <a:pt x="0" y="10286999"/>
                </a:lnTo>
                <a:lnTo>
                  <a:pt x="0" y="0"/>
                </a:lnTo>
                <a:close/>
              </a:path>
            </a:pathLst>
          </a:custGeom>
          <a:solidFill>
            <a:srgbClr val="99B9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9416" y="0"/>
            <a:ext cx="19083983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645" dirty="0"/>
              <a:t>SDGs永續發展是什麼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88695" y="1727191"/>
            <a:ext cx="17612360" cy="5340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300"/>
              </a:lnSpc>
              <a:spcBef>
                <a:spcPts val="95"/>
              </a:spcBef>
            </a:pPr>
            <a:r>
              <a:rPr sz="5000" spc="-535" dirty="0">
                <a:solidFill>
                  <a:srgbClr val="182953"/>
                </a:solidFill>
                <a:latin typeface="新細明體"/>
                <a:cs typeface="新細明體"/>
              </a:rPr>
              <a:t>SDGs</a:t>
            </a:r>
            <a:r>
              <a:rPr sz="5000" spc="225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永續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目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標是什麼？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由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於氣候變遷、經濟成長、社會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平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權、貧富差距等難題如重兵壓境</a:t>
            </a:r>
            <a:r>
              <a:rPr sz="5000" spc="-204" dirty="0">
                <a:solidFill>
                  <a:srgbClr val="182953"/>
                </a:solidFill>
                <a:latin typeface="新細明體"/>
                <a:cs typeface="新細明體"/>
              </a:rPr>
              <a:t>，2015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年，聯合國宣布</a:t>
            </a:r>
            <a:r>
              <a:rPr sz="5000" spc="-80" dirty="0">
                <a:solidFill>
                  <a:srgbClr val="182953"/>
                </a:solidFill>
                <a:latin typeface="新細明體"/>
                <a:cs typeface="新細明體"/>
              </a:rPr>
              <a:t>了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「</a:t>
            </a:r>
            <a:r>
              <a:rPr sz="5000" spc="-170" dirty="0">
                <a:solidFill>
                  <a:srgbClr val="182953"/>
                </a:solidFill>
                <a:latin typeface="新細明體"/>
                <a:cs typeface="新細明體"/>
              </a:rPr>
              <a:t>2030 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永續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目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標」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（Sustainable</a:t>
            </a:r>
            <a:r>
              <a:rPr sz="5000" spc="229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210" dirty="0">
                <a:solidFill>
                  <a:srgbClr val="182953"/>
                </a:solidFill>
                <a:latin typeface="新細明體"/>
                <a:cs typeface="新細明體"/>
              </a:rPr>
              <a:t>Development</a:t>
            </a:r>
            <a:r>
              <a:rPr sz="5000" spc="229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200" dirty="0">
                <a:solidFill>
                  <a:srgbClr val="182953"/>
                </a:solidFill>
                <a:latin typeface="新細明體"/>
                <a:cs typeface="新細明體"/>
              </a:rPr>
              <a:t>Goals,</a:t>
            </a:r>
            <a:r>
              <a:rPr sz="5000" spc="229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400" dirty="0">
                <a:solidFill>
                  <a:srgbClr val="182953"/>
                </a:solidFill>
                <a:latin typeface="新細明體"/>
                <a:cs typeface="新細明體"/>
              </a:rPr>
              <a:t>SDGs），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包含消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除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貧窮、減緩氣候變遷、促進性別平權等</a:t>
            </a:r>
            <a:r>
              <a:rPr sz="5000" spc="-300" dirty="0">
                <a:solidFill>
                  <a:srgbClr val="182953"/>
                </a:solidFill>
                <a:latin typeface="新細明體"/>
                <a:cs typeface="新細明體"/>
              </a:rPr>
              <a:t>17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項</a:t>
            </a:r>
            <a:r>
              <a:rPr sz="5000" spc="225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535" dirty="0">
                <a:solidFill>
                  <a:srgbClr val="182953"/>
                </a:solidFill>
                <a:latin typeface="新細明體"/>
                <a:cs typeface="新細明體"/>
              </a:rPr>
              <a:t>SDGs</a:t>
            </a:r>
            <a:r>
              <a:rPr sz="5000" spc="225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目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標，指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引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全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球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共同努力、邁向永續。當時，有</a:t>
            </a:r>
            <a:r>
              <a:rPr sz="5000" spc="-540" dirty="0">
                <a:solidFill>
                  <a:srgbClr val="182953"/>
                </a:solidFill>
                <a:latin typeface="新細明體"/>
                <a:cs typeface="新細明體"/>
              </a:rPr>
              <a:t>193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個國家同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意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在</a:t>
            </a:r>
            <a:r>
              <a:rPr sz="5000" spc="-170" dirty="0">
                <a:solidFill>
                  <a:srgbClr val="182953"/>
                </a:solidFill>
                <a:latin typeface="新細明體"/>
                <a:cs typeface="新細明體"/>
              </a:rPr>
              <a:t>2030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年前，努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力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達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成</a:t>
            </a:r>
            <a:r>
              <a:rPr sz="5000" spc="225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535" dirty="0">
                <a:solidFill>
                  <a:srgbClr val="182953"/>
                </a:solidFill>
                <a:latin typeface="新細明體"/>
                <a:cs typeface="新細明體"/>
              </a:rPr>
              <a:t>SDGs </a:t>
            </a:r>
            <a:r>
              <a:rPr sz="5000" spc="-300" dirty="0">
                <a:solidFill>
                  <a:srgbClr val="182953"/>
                </a:solidFill>
                <a:latin typeface="新細明體"/>
                <a:cs typeface="新細明體"/>
              </a:rPr>
              <a:t>17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項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目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標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 dirty="0">
              <a:latin typeface="新細明體"/>
              <a:cs typeface="新細明體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259266" y="8640509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0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5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316021" y="1602346"/>
            <a:ext cx="7658099" cy="76580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12700" y="0"/>
            <a:ext cx="1692910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680" dirty="0"/>
              <a:t>SDGs各項指標圖示</a:t>
            </a:r>
          </a:p>
        </p:txBody>
      </p:sp>
      <p:sp>
        <p:nvSpPr>
          <p:cNvPr id="3" name="object 3"/>
          <p:cNvSpPr/>
          <p:nvPr/>
        </p:nvSpPr>
        <p:spPr>
          <a:xfrm>
            <a:off x="5316021" y="1602342"/>
            <a:ext cx="7658099" cy="76580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15452" y="2232813"/>
            <a:ext cx="13592174" cy="67436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259266" y="8640507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0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6</a:t>
            </a:r>
            <a:endParaRPr sz="2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7999" y="0"/>
                </a:lnTo>
                <a:lnTo>
                  <a:pt x="18287999" y="10286999"/>
                </a:lnTo>
                <a:lnTo>
                  <a:pt x="0" y="10286999"/>
                </a:lnTo>
                <a:lnTo>
                  <a:pt x="0" y="0"/>
                </a:lnTo>
                <a:close/>
              </a:path>
            </a:pathLst>
          </a:custGeom>
          <a:solidFill>
            <a:srgbClr val="99B9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89737" y="8404262"/>
            <a:ext cx="14907260" cy="0"/>
          </a:xfrm>
          <a:custGeom>
            <a:avLst/>
            <a:gdLst/>
            <a:ahLst/>
            <a:cxnLst/>
            <a:rect l="l" t="t" r="r" b="b"/>
            <a:pathLst>
              <a:path w="14907260">
                <a:moveTo>
                  <a:pt x="0" y="0"/>
                </a:moveTo>
                <a:lnTo>
                  <a:pt x="14906735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259266" y="8640509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0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7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88694" y="0"/>
            <a:ext cx="1747070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670" dirty="0"/>
              <a:t>SDGs保育海洋生態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88695" y="1727187"/>
            <a:ext cx="17606645" cy="5340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8575" algn="just">
              <a:lnSpc>
                <a:spcPct val="116300"/>
              </a:lnSpc>
              <a:spcBef>
                <a:spcPts val="95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永續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，其最常見的定義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出自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布倫特蘭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委員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會的《我們共同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的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未來》：「既能滿足我們現今的需求，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又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不損害子孫後代，能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滿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足他們的需求的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模式。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」</a:t>
            </a:r>
            <a:r>
              <a:rPr sz="5000" spc="200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永續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努力實現環境保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護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、經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濟 和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永續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的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目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標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  <a:p>
            <a:pPr marL="12700" marR="5080" algn="just">
              <a:lnSpc>
                <a:spcPts val="6980"/>
              </a:lnSpc>
              <a:spcBef>
                <a:spcPts val="39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  <a:hlinkClick r:id="rId2"/>
              </a:rPr>
              <a:t>永續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  <a:hlinkClick r:id="rId2"/>
              </a:rPr>
              <a:t>發展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  <a:hlinkClick r:id="rId2"/>
              </a:rPr>
              <a:t>目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  <a:hlinkClick r:id="rId2"/>
              </a:rPr>
              <a:t>標</a:t>
            </a:r>
            <a:r>
              <a:rPr sz="5000" spc="210" dirty="0">
                <a:solidFill>
                  <a:srgbClr val="182953"/>
                </a:solidFill>
                <a:latin typeface="新細明體"/>
                <a:cs typeface="新細明體"/>
                <a:hlinkClick r:id="rId2"/>
              </a:rPr>
              <a:t> </a:t>
            </a:r>
            <a:r>
              <a:rPr sz="5000" spc="-535" dirty="0">
                <a:solidFill>
                  <a:srgbClr val="182953"/>
                </a:solidFill>
                <a:latin typeface="新細明體"/>
                <a:cs typeface="新細明體"/>
                <a:hlinkClick r:id="rId2"/>
              </a:rPr>
              <a:t>SDGs</a:t>
            </a:r>
            <a:r>
              <a:rPr sz="5000" spc="210" dirty="0">
                <a:solidFill>
                  <a:srgbClr val="182953"/>
                </a:solidFill>
                <a:latin typeface="新細明體"/>
                <a:cs typeface="新細明體"/>
                <a:hlinkClick r:id="rId2"/>
              </a:rPr>
              <a:t> 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目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標</a:t>
            </a:r>
            <a:r>
              <a:rPr sz="5000" spc="-370" dirty="0">
                <a:solidFill>
                  <a:srgbClr val="182953"/>
                </a:solidFill>
                <a:latin typeface="新細明體"/>
                <a:cs typeface="新細明體"/>
              </a:rPr>
              <a:t>14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是「保育及永續利用海洋生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態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系，以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確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保生物多樣性並防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止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海洋環境劣化」</a:t>
            </a:r>
            <a:r>
              <a:rPr sz="5000" spc="-100" dirty="0">
                <a:solidFill>
                  <a:srgbClr val="182953"/>
                </a:solidFill>
                <a:latin typeface="新細明體"/>
                <a:cs typeface="新細明體"/>
              </a:rPr>
              <a:t>（Life</a:t>
            </a:r>
            <a:r>
              <a:rPr sz="5000" spc="225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409" dirty="0">
                <a:solidFill>
                  <a:srgbClr val="182953"/>
                </a:solidFill>
                <a:latin typeface="新細明體"/>
                <a:cs typeface="新細明體"/>
              </a:rPr>
              <a:t>Below</a:t>
            </a:r>
            <a:r>
              <a:rPr sz="5000" spc="225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65" dirty="0">
                <a:solidFill>
                  <a:srgbClr val="182953"/>
                </a:solidFill>
                <a:latin typeface="新細明體"/>
                <a:cs typeface="新細明體"/>
              </a:rPr>
              <a:t>Water）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316021" y="1602343"/>
            <a:ext cx="7658099" cy="7658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16021" y="1602343"/>
            <a:ext cx="7658099" cy="76580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920677"/>
            <a:ext cx="9444355" cy="3366770"/>
          </a:xfrm>
          <a:custGeom>
            <a:avLst/>
            <a:gdLst/>
            <a:ahLst/>
            <a:cxnLst/>
            <a:rect l="l" t="t" r="r" b="b"/>
            <a:pathLst>
              <a:path w="9444355" h="3366770">
                <a:moveTo>
                  <a:pt x="0" y="0"/>
                </a:moveTo>
                <a:lnTo>
                  <a:pt x="9444182" y="3366321"/>
                </a:lnTo>
                <a:lnTo>
                  <a:pt x="0" y="3366321"/>
                </a:lnTo>
                <a:lnTo>
                  <a:pt x="0" y="0"/>
                </a:lnTo>
                <a:close/>
              </a:path>
            </a:pathLst>
          </a:custGeom>
          <a:solidFill>
            <a:srgbClr val="1829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41702" y="4254202"/>
            <a:ext cx="10144124" cy="50006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-12700" y="0"/>
            <a:ext cx="1843214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20" dirty="0"/>
              <a:t>遠東新世紀-寶特瓶回收原料</a:t>
            </a:r>
          </a:p>
        </p:txBody>
      </p:sp>
      <p:sp>
        <p:nvSpPr>
          <p:cNvPr id="6" name="object 6"/>
          <p:cNvSpPr/>
          <p:nvPr/>
        </p:nvSpPr>
        <p:spPr>
          <a:xfrm>
            <a:off x="11933327" y="6531463"/>
            <a:ext cx="161925" cy="1619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933327" y="7417288"/>
            <a:ext cx="161925" cy="1619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66205" y="1872713"/>
            <a:ext cx="18006060" cy="5932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300"/>
              </a:lnSpc>
              <a:spcBef>
                <a:spcPts val="95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以回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寶特瓶為原料，經過多道工序生產之環保纖維，可幫助減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少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能源使用與二氧化碳釋放，減輕環境負擔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  <a:p>
            <a:pPr>
              <a:lnSpc>
                <a:spcPct val="100000"/>
              </a:lnSpc>
            </a:pPr>
            <a:endParaRPr sz="5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5950">
              <a:latin typeface="Times New Roman"/>
              <a:cs typeface="Times New Roman"/>
            </a:endParaRPr>
          </a:p>
          <a:p>
            <a:pPr marL="11080750">
              <a:lnSpc>
                <a:spcPct val="100000"/>
              </a:lnSpc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特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性</a:t>
            </a:r>
            <a:endParaRPr sz="5000">
              <a:latin typeface="新細明體"/>
              <a:cs typeface="新細明體"/>
            </a:endParaRPr>
          </a:p>
          <a:p>
            <a:pPr marR="3357245" algn="r">
              <a:lnSpc>
                <a:spcPct val="100000"/>
              </a:lnSpc>
              <a:spcBef>
                <a:spcPts val="975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品質穩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定</a:t>
            </a:r>
            <a:endParaRPr sz="5000">
              <a:latin typeface="新細明體"/>
              <a:cs typeface="新細明體"/>
            </a:endParaRPr>
          </a:p>
          <a:p>
            <a:pPr marR="2110740" algn="r">
              <a:lnSpc>
                <a:spcPct val="100000"/>
              </a:lnSpc>
              <a:spcBef>
                <a:spcPts val="975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防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止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地球暖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化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259266" y="8640510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0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8</a:t>
            </a:r>
            <a:endParaRPr sz="2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9737" y="8663052"/>
            <a:ext cx="14907260" cy="0"/>
          </a:xfrm>
          <a:custGeom>
            <a:avLst/>
            <a:gdLst/>
            <a:ahLst/>
            <a:cxnLst/>
            <a:rect l="l" t="t" r="r" b="b"/>
            <a:pathLst>
              <a:path w="14907260">
                <a:moveTo>
                  <a:pt x="0" y="0"/>
                </a:moveTo>
                <a:lnTo>
                  <a:pt x="14906735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2700" y="0"/>
            <a:ext cx="1843214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20" dirty="0"/>
              <a:t>遠東新世紀-寶特瓶回收原料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-12700" y="1727184"/>
            <a:ext cx="15050769" cy="7112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99"/>
              </a:lnSpc>
              <a:spcBef>
                <a:spcPts val="10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遠東新</a:t>
            </a:r>
            <a:r>
              <a:rPr sz="5000" spc="10" dirty="0">
                <a:solidFill>
                  <a:srgbClr val="182953"/>
                </a:solidFill>
                <a:latin typeface="新細明體"/>
                <a:cs typeface="新細明體"/>
              </a:rPr>
              <a:t>(2022</a:t>
            </a:r>
            <a:r>
              <a:rPr sz="5000" spc="10" dirty="0">
                <a:solidFill>
                  <a:srgbClr val="182953"/>
                </a:solidFill>
                <a:latin typeface="新細明體"/>
                <a:cs typeface="新細明體"/>
                <a:hlinkClick r:id="rId2"/>
              </a:rPr>
              <a:t>/</a:t>
            </a:r>
            <a:r>
              <a:rPr sz="5000" spc="10" dirty="0">
                <a:solidFill>
                  <a:srgbClr val="182953"/>
                </a:solidFill>
                <a:latin typeface="新細明體"/>
                <a:cs typeface="新細明體"/>
              </a:rPr>
              <a:t>8</a:t>
            </a:r>
            <a:r>
              <a:rPr sz="5000" spc="10" dirty="0">
                <a:solidFill>
                  <a:srgbClr val="182953"/>
                </a:solidFill>
                <a:latin typeface="新細明體"/>
                <a:cs typeface="新細明體"/>
                <a:hlinkClick r:id="rId2"/>
              </a:rPr>
              <a:t>/</a:t>
            </a:r>
            <a:r>
              <a:rPr sz="5000" spc="10" dirty="0">
                <a:solidFill>
                  <a:srgbClr val="182953"/>
                </a:solidFill>
                <a:latin typeface="新細明體"/>
                <a:cs typeface="新細明體"/>
              </a:rPr>
              <a:t>4)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宣布與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台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灣統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一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集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團旗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下</a:t>
            </a:r>
            <a:r>
              <a:rPr sz="5000" spc="-285" dirty="0">
                <a:solidFill>
                  <a:srgbClr val="182953"/>
                </a:solidFill>
                <a:latin typeface="新細明體"/>
                <a:cs typeface="新細明體"/>
              </a:rPr>
              <a:t>7-ELEVEN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及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統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奕包裝，於北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區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獨家推動「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循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環經濟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資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源回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機」。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透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過統奕包裝於</a:t>
            </a:r>
            <a:r>
              <a:rPr sz="5000" spc="-285" dirty="0">
                <a:solidFill>
                  <a:srgbClr val="182953"/>
                </a:solidFill>
                <a:latin typeface="新細明體"/>
                <a:cs typeface="新細明體"/>
              </a:rPr>
              <a:t>7-ELEVEN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門市建置回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機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整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合寶特瓶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回 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，將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眾使用過的廢棄寶特瓶回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後，透過遠東新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獨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家技術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成環保制服及其他商品回到</a:t>
            </a:r>
            <a:r>
              <a:rPr sz="5000" spc="-285" dirty="0">
                <a:solidFill>
                  <a:srgbClr val="182953"/>
                </a:solidFill>
                <a:latin typeface="新細明體"/>
                <a:cs typeface="新細明體"/>
              </a:rPr>
              <a:t>7-ELEVEN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門市。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建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置專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業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一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條龍的回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體系，經過分選、清洗、除汙、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提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黏，抽取成為環保紗，約</a:t>
            </a:r>
            <a:r>
              <a:rPr sz="5000" spc="-260" dirty="0">
                <a:solidFill>
                  <a:srgbClr val="182953"/>
                </a:solidFill>
                <a:latin typeface="新細明體"/>
                <a:cs typeface="新細明體"/>
              </a:rPr>
              <a:t>14-15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支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寶特瓶即可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成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一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件</a:t>
            </a:r>
            <a:r>
              <a:rPr sz="5000" spc="135" dirty="0">
                <a:solidFill>
                  <a:srgbClr val="182953"/>
                </a:solidFill>
                <a:latin typeface="新細明體"/>
                <a:cs typeface="新細明體"/>
              </a:rPr>
              <a:t>7-</a:t>
            </a:r>
            <a:endParaRPr sz="500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sz="5000" spc="-425" dirty="0">
                <a:solidFill>
                  <a:srgbClr val="182953"/>
                </a:solidFill>
                <a:latin typeface="新細明體"/>
                <a:cs typeface="新細明體"/>
              </a:rPr>
              <a:t>ELEVEN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門市制服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5236026" y="3583802"/>
            <a:ext cx="1703705" cy="3545204"/>
          </a:xfrm>
          <a:custGeom>
            <a:avLst/>
            <a:gdLst/>
            <a:ahLst/>
            <a:cxnLst/>
            <a:rect l="l" t="t" r="r" b="b"/>
            <a:pathLst>
              <a:path w="1703705" h="3545204">
                <a:moveTo>
                  <a:pt x="1384186" y="3544766"/>
                </a:moveTo>
                <a:lnTo>
                  <a:pt x="283935" y="3544766"/>
                </a:lnTo>
                <a:lnTo>
                  <a:pt x="0" y="3225737"/>
                </a:lnTo>
                <a:lnTo>
                  <a:pt x="0" y="1985069"/>
                </a:lnTo>
                <a:lnTo>
                  <a:pt x="283935" y="1630592"/>
                </a:lnTo>
                <a:lnTo>
                  <a:pt x="0" y="1276116"/>
                </a:lnTo>
                <a:lnTo>
                  <a:pt x="0" y="354476"/>
                </a:lnTo>
                <a:lnTo>
                  <a:pt x="496887" y="0"/>
                </a:lnTo>
                <a:lnTo>
                  <a:pt x="1206726" y="0"/>
                </a:lnTo>
                <a:lnTo>
                  <a:pt x="1703613" y="354476"/>
                </a:lnTo>
                <a:lnTo>
                  <a:pt x="1703613" y="1276116"/>
                </a:lnTo>
                <a:lnTo>
                  <a:pt x="1419678" y="1630592"/>
                </a:lnTo>
                <a:lnTo>
                  <a:pt x="1703613" y="1985069"/>
                </a:lnTo>
                <a:lnTo>
                  <a:pt x="1703613" y="3225737"/>
                </a:lnTo>
                <a:lnTo>
                  <a:pt x="1384186" y="3544766"/>
                </a:lnTo>
                <a:close/>
              </a:path>
            </a:pathLst>
          </a:custGeom>
          <a:solidFill>
            <a:srgbClr val="B9C4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236026" y="3583802"/>
            <a:ext cx="1348740" cy="3332479"/>
          </a:xfrm>
          <a:custGeom>
            <a:avLst/>
            <a:gdLst/>
            <a:ahLst/>
            <a:cxnLst/>
            <a:rect l="l" t="t" r="r" b="b"/>
            <a:pathLst>
              <a:path w="1348740" h="3332479">
                <a:moveTo>
                  <a:pt x="970465" y="3332080"/>
                </a:moveTo>
                <a:lnTo>
                  <a:pt x="70983" y="3332080"/>
                </a:lnTo>
                <a:lnTo>
                  <a:pt x="0" y="3225737"/>
                </a:lnTo>
                <a:lnTo>
                  <a:pt x="0" y="1985069"/>
                </a:lnTo>
                <a:lnTo>
                  <a:pt x="283935" y="1630592"/>
                </a:lnTo>
                <a:lnTo>
                  <a:pt x="0" y="1276116"/>
                </a:lnTo>
                <a:lnTo>
                  <a:pt x="0" y="354476"/>
                </a:lnTo>
                <a:lnTo>
                  <a:pt x="425903" y="0"/>
                </a:lnTo>
                <a:lnTo>
                  <a:pt x="780823" y="0"/>
                </a:lnTo>
                <a:lnTo>
                  <a:pt x="1348694" y="425372"/>
                </a:lnTo>
                <a:lnTo>
                  <a:pt x="1348694" y="1276116"/>
                </a:lnTo>
                <a:lnTo>
                  <a:pt x="1100232" y="1586301"/>
                </a:lnTo>
                <a:lnTo>
                  <a:pt x="1088568" y="1607425"/>
                </a:lnTo>
                <a:lnTo>
                  <a:pt x="1084680" y="1630592"/>
                </a:lnTo>
                <a:lnTo>
                  <a:pt x="1088568" y="1653760"/>
                </a:lnTo>
                <a:lnTo>
                  <a:pt x="1100232" y="1674884"/>
                </a:lnTo>
                <a:lnTo>
                  <a:pt x="1348694" y="1985069"/>
                </a:lnTo>
                <a:lnTo>
                  <a:pt x="1348694" y="3013051"/>
                </a:lnTo>
                <a:lnTo>
                  <a:pt x="1070845" y="3290554"/>
                </a:lnTo>
                <a:lnTo>
                  <a:pt x="1049225" y="3308258"/>
                </a:lnTo>
                <a:lnTo>
                  <a:pt x="1024791" y="3321287"/>
                </a:lnTo>
                <a:lnTo>
                  <a:pt x="998289" y="3329330"/>
                </a:lnTo>
                <a:lnTo>
                  <a:pt x="970465" y="3332080"/>
                </a:lnTo>
                <a:close/>
              </a:path>
            </a:pathLst>
          </a:custGeom>
          <a:solidFill>
            <a:srgbClr val="D5F2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371769" y="5427081"/>
            <a:ext cx="1703705" cy="1701800"/>
          </a:xfrm>
          <a:custGeom>
            <a:avLst/>
            <a:gdLst/>
            <a:ahLst/>
            <a:cxnLst/>
            <a:rect l="l" t="t" r="r" b="b"/>
            <a:pathLst>
              <a:path w="1703705" h="1701800">
                <a:moveTo>
                  <a:pt x="851806" y="1701488"/>
                </a:moveTo>
                <a:lnTo>
                  <a:pt x="803470" y="1700141"/>
                </a:lnTo>
                <a:lnTo>
                  <a:pt x="755841" y="1696149"/>
                </a:lnTo>
                <a:lnTo>
                  <a:pt x="708992" y="1689582"/>
                </a:lnTo>
                <a:lnTo>
                  <a:pt x="662993" y="1680514"/>
                </a:lnTo>
                <a:lnTo>
                  <a:pt x="617918" y="1669016"/>
                </a:lnTo>
                <a:lnTo>
                  <a:pt x="573838" y="1655159"/>
                </a:lnTo>
                <a:lnTo>
                  <a:pt x="530824" y="1639016"/>
                </a:lnTo>
                <a:lnTo>
                  <a:pt x="488950" y="1620658"/>
                </a:lnTo>
                <a:lnTo>
                  <a:pt x="448286" y="1600158"/>
                </a:lnTo>
                <a:lnTo>
                  <a:pt x="408904" y="1577586"/>
                </a:lnTo>
                <a:lnTo>
                  <a:pt x="370878" y="1553015"/>
                </a:lnTo>
                <a:lnTo>
                  <a:pt x="334277" y="1526517"/>
                </a:lnTo>
                <a:lnTo>
                  <a:pt x="299175" y="1498163"/>
                </a:lnTo>
                <a:lnTo>
                  <a:pt x="265644" y="1468025"/>
                </a:lnTo>
                <a:lnTo>
                  <a:pt x="233754" y="1436175"/>
                </a:lnTo>
                <a:lnTo>
                  <a:pt x="203579" y="1402685"/>
                </a:lnTo>
                <a:lnTo>
                  <a:pt x="175189" y="1367627"/>
                </a:lnTo>
                <a:lnTo>
                  <a:pt x="148658" y="1331072"/>
                </a:lnTo>
                <a:lnTo>
                  <a:pt x="124056" y="1293093"/>
                </a:lnTo>
                <a:lnTo>
                  <a:pt x="101456" y="1253761"/>
                </a:lnTo>
                <a:lnTo>
                  <a:pt x="80930" y="1213148"/>
                </a:lnTo>
                <a:lnTo>
                  <a:pt x="62549" y="1171325"/>
                </a:lnTo>
                <a:lnTo>
                  <a:pt x="46386" y="1128366"/>
                </a:lnTo>
                <a:lnTo>
                  <a:pt x="32512" y="1084340"/>
                </a:lnTo>
                <a:lnTo>
                  <a:pt x="20999" y="1039321"/>
                </a:lnTo>
                <a:lnTo>
                  <a:pt x="11920" y="993380"/>
                </a:lnTo>
                <a:lnTo>
                  <a:pt x="5345" y="946589"/>
                </a:lnTo>
                <a:lnTo>
                  <a:pt x="1348" y="899019"/>
                </a:lnTo>
                <a:lnTo>
                  <a:pt x="0" y="850744"/>
                </a:lnTo>
                <a:lnTo>
                  <a:pt x="1348" y="802468"/>
                </a:lnTo>
                <a:lnTo>
                  <a:pt x="5345" y="754898"/>
                </a:lnTo>
                <a:lnTo>
                  <a:pt x="11920" y="708107"/>
                </a:lnTo>
                <a:lnTo>
                  <a:pt x="20999" y="662166"/>
                </a:lnTo>
                <a:lnTo>
                  <a:pt x="32512" y="617147"/>
                </a:lnTo>
                <a:lnTo>
                  <a:pt x="46386" y="573122"/>
                </a:lnTo>
                <a:lnTo>
                  <a:pt x="62549" y="530162"/>
                </a:lnTo>
                <a:lnTo>
                  <a:pt x="80930" y="488339"/>
                </a:lnTo>
                <a:lnTo>
                  <a:pt x="101456" y="447726"/>
                </a:lnTo>
                <a:lnTo>
                  <a:pt x="124056" y="408394"/>
                </a:lnTo>
                <a:lnTo>
                  <a:pt x="148658" y="370415"/>
                </a:lnTo>
                <a:lnTo>
                  <a:pt x="175189" y="333860"/>
                </a:lnTo>
                <a:lnTo>
                  <a:pt x="203579" y="298802"/>
                </a:lnTo>
                <a:lnTo>
                  <a:pt x="233754" y="265312"/>
                </a:lnTo>
                <a:lnTo>
                  <a:pt x="265644" y="233462"/>
                </a:lnTo>
                <a:lnTo>
                  <a:pt x="299175" y="203325"/>
                </a:lnTo>
                <a:lnTo>
                  <a:pt x="334277" y="174971"/>
                </a:lnTo>
                <a:lnTo>
                  <a:pt x="370878" y="148472"/>
                </a:lnTo>
                <a:lnTo>
                  <a:pt x="408904" y="123901"/>
                </a:lnTo>
                <a:lnTo>
                  <a:pt x="448286" y="101329"/>
                </a:lnTo>
                <a:lnTo>
                  <a:pt x="488950" y="80829"/>
                </a:lnTo>
                <a:lnTo>
                  <a:pt x="530824" y="62471"/>
                </a:lnTo>
                <a:lnTo>
                  <a:pt x="573838" y="46328"/>
                </a:lnTo>
                <a:lnTo>
                  <a:pt x="617918" y="32471"/>
                </a:lnTo>
                <a:lnTo>
                  <a:pt x="662993" y="20973"/>
                </a:lnTo>
                <a:lnTo>
                  <a:pt x="708992" y="11905"/>
                </a:lnTo>
                <a:lnTo>
                  <a:pt x="755841" y="5339"/>
                </a:lnTo>
                <a:lnTo>
                  <a:pt x="803470" y="1346"/>
                </a:lnTo>
                <a:lnTo>
                  <a:pt x="851806" y="0"/>
                </a:lnTo>
                <a:lnTo>
                  <a:pt x="900143" y="1346"/>
                </a:lnTo>
                <a:lnTo>
                  <a:pt x="947772" y="5339"/>
                </a:lnTo>
                <a:lnTo>
                  <a:pt x="994621" y="11905"/>
                </a:lnTo>
                <a:lnTo>
                  <a:pt x="1040620" y="20973"/>
                </a:lnTo>
                <a:lnTo>
                  <a:pt x="1085695" y="32471"/>
                </a:lnTo>
                <a:lnTo>
                  <a:pt x="1129775" y="46328"/>
                </a:lnTo>
                <a:lnTo>
                  <a:pt x="1172789" y="62471"/>
                </a:lnTo>
                <a:lnTo>
                  <a:pt x="1214663" y="80829"/>
                </a:lnTo>
                <a:lnTo>
                  <a:pt x="1255327" y="101329"/>
                </a:lnTo>
                <a:lnTo>
                  <a:pt x="1294709" y="123901"/>
                </a:lnTo>
                <a:lnTo>
                  <a:pt x="1332735" y="148472"/>
                </a:lnTo>
                <a:lnTo>
                  <a:pt x="1369336" y="174971"/>
                </a:lnTo>
                <a:lnTo>
                  <a:pt x="1404438" y="203325"/>
                </a:lnTo>
                <a:lnTo>
                  <a:pt x="1437969" y="233462"/>
                </a:lnTo>
                <a:lnTo>
                  <a:pt x="1469859" y="265312"/>
                </a:lnTo>
                <a:lnTo>
                  <a:pt x="1500034" y="298802"/>
                </a:lnTo>
                <a:lnTo>
                  <a:pt x="1528424" y="333860"/>
                </a:lnTo>
                <a:lnTo>
                  <a:pt x="1554955" y="370415"/>
                </a:lnTo>
                <a:lnTo>
                  <a:pt x="1579557" y="408394"/>
                </a:lnTo>
                <a:lnTo>
                  <a:pt x="1602157" y="447726"/>
                </a:lnTo>
                <a:lnTo>
                  <a:pt x="1622683" y="488339"/>
                </a:lnTo>
                <a:lnTo>
                  <a:pt x="1641064" y="530162"/>
                </a:lnTo>
                <a:lnTo>
                  <a:pt x="1657227" y="573122"/>
                </a:lnTo>
                <a:lnTo>
                  <a:pt x="1671101" y="617147"/>
                </a:lnTo>
                <a:lnTo>
                  <a:pt x="1682614" y="662166"/>
                </a:lnTo>
                <a:lnTo>
                  <a:pt x="1691693" y="708107"/>
                </a:lnTo>
                <a:lnTo>
                  <a:pt x="1698268" y="754898"/>
                </a:lnTo>
                <a:lnTo>
                  <a:pt x="1702265" y="802468"/>
                </a:lnTo>
                <a:lnTo>
                  <a:pt x="1703613" y="850744"/>
                </a:lnTo>
                <a:lnTo>
                  <a:pt x="1702265" y="899019"/>
                </a:lnTo>
                <a:lnTo>
                  <a:pt x="1698268" y="946589"/>
                </a:lnTo>
                <a:lnTo>
                  <a:pt x="1691693" y="993380"/>
                </a:lnTo>
                <a:lnTo>
                  <a:pt x="1682614" y="1039321"/>
                </a:lnTo>
                <a:lnTo>
                  <a:pt x="1671101" y="1084340"/>
                </a:lnTo>
                <a:lnTo>
                  <a:pt x="1657227" y="1128366"/>
                </a:lnTo>
                <a:lnTo>
                  <a:pt x="1641064" y="1171325"/>
                </a:lnTo>
                <a:lnTo>
                  <a:pt x="1622683" y="1213148"/>
                </a:lnTo>
                <a:lnTo>
                  <a:pt x="1602157" y="1253761"/>
                </a:lnTo>
                <a:lnTo>
                  <a:pt x="1579557" y="1293093"/>
                </a:lnTo>
                <a:lnTo>
                  <a:pt x="1554955" y="1331072"/>
                </a:lnTo>
                <a:lnTo>
                  <a:pt x="1528424" y="1367627"/>
                </a:lnTo>
                <a:lnTo>
                  <a:pt x="1500034" y="1402685"/>
                </a:lnTo>
                <a:lnTo>
                  <a:pt x="1469859" y="1436175"/>
                </a:lnTo>
                <a:lnTo>
                  <a:pt x="1437969" y="1468025"/>
                </a:lnTo>
                <a:lnTo>
                  <a:pt x="1404438" y="1498163"/>
                </a:lnTo>
                <a:lnTo>
                  <a:pt x="1369336" y="1526517"/>
                </a:lnTo>
                <a:lnTo>
                  <a:pt x="1332735" y="1553015"/>
                </a:lnTo>
                <a:lnTo>
                  <a:pt x="1294709" y="1577586"/>
                </a:lnTo>
                <a:lnTo>
                  <a:pt x="1255327" y="1600158"/>
                </a:lnTo>
                <a:lnTo>
                  <a:pt x="1214663" y="1620658"/>
                </a:lnTo>
                <a:lnTo>
                  <a:pt x="1172789" y="1639016"/>
                </a:lnTo>
                <a:lnTo>
                  <a:pt x="1129775" y="1655159"/>
                </a:lnTo>
                <a:lnTo>
                  <a:pt x="1085695" y="1669016"/>
                </a:lnTo>
                <a:lnTo>
                  <a:pt x="1040620" y="1680514"/>
                </a:lnTo>
                <a:lnTo>
                  <a:pt x="994621" y="1689582"/>
                </a:lnTo>
                <a:lnTo>
                  <a:pt x="947772" y="1696149"/>
                </a:lnTo>
                <a:lnTo>
                  <a:pt x="900143" y="1700141"/>
                </a:lnTo>
                <a:lnTo>
                  <a:pt x="851806" y="1701488"/>
                </a:lnTo>
                <a:close/>
              </a:path>
            </a:pathLst>
          </a:custGeom>
          <a:solidFill>
            <a:srgbClr val="9DD4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584721" y="4009174"/>
            <a:ext cx="354965" cy="780415"/>
          </a:xfrm>
          <a:custGeom>
            <a:avLst/>
            <a:gdLst/>
            <a:ahLst/>
            <a:cxnLst/>
            <a:rect l="l" t="t" r="r" b="b"/>
            <a:pathLst>
              <a:path w="354965" h="780414">
                <a:moveTo>
                  <a:pt x="0" y="779848"/>
                </a:moveTo>
                <a:lnTo>
                  <a:pt x="354919" y="779848"/>
                </a:lnTo>
                <a:lnTo>
                  <a:pt x="354919" y="0"/>
                </a:lnTo>
                <a:lnTo>
                  <a:pt x="0" y="0"/>
                </a:lnTo>
                <a:lnTo>
                  <a:pt x="0" y="779848"/>
                </a:lnTo>
                <a:close/>
              </a:path>
            </a:pathLst>
          </a:custGeom>
          <a:solidFill>
            <a:srgbClr val="E49A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236026" y="4009174"/>
            <a:ext cx="1348740" cy="780415"/>
          </a:xfrm>
          <a:custGeom>
            <a:avLst/>
            <a:gdLst/>
            <a:ahLst/>
            <a:cxnLst/>
            <a:rect l="l" t="t" r="r" b="b"/>
            <a:pathLst>
              <a:path w="1348740" h="780414">
                <a:moveTo>
                  <a:pt x="0" y="0"/>
                </a:moveTo>
                <a:lnTo>
                  <a:pt x="1348694" y="0"/>
                </a:lnTo>
                <a:lnTo>
                  <a:pt x="1348694" y="779848"/>
                </a:lnTo>
                <a:lnTo>
                  <a:pt x="0" y="779848"/>
                </a:lnTo>
                <a:lnTo>
                  <a:pt x="0" y="0"/>
                </a:lnTo>
                <a:close/>
              </a:path>
            </a:pathLst>
          </a:custGeom>
          <a:solidFill>
            <a:srgbClr val="FED8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87833" y="3158430"/>
            <a:ext cx="354965" cy="425450"/>
          </a:xfrm>
          <a:custGeom>
            <a:avLst/>
            <a:gdLst/>
            <a:ahLst/>
            <a:cxnLst/>
            <a:rect l="l" t="t" r="r" b="b"/>
            <a:pathLst>
              <a:path w="354965" h="425450">
                <a:moveTo>
                  <a:pt x="0" y="425372"/>
                </a:moveTo>
                <a:lnTo>
                  <a:pt x="354919" y="425372"/>
                </a:lnTo>
                <a:lnTo>
                  <a:pt x="354919" y="0"/>
                </a:lnTo>
                <a:lnTo>
                  <a:pt x="0" y="0"/>
                </a:lnTo>
                <a:lnTo>
                  <a:pt x="0" y="425372"/>
                </a:lnTo>
                <a:close/>
              </a:path>
            </a:pathLst>
          </a:custGeom>
          <a:solidFill>
            <a:srgbClr val="9D07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732914" y="3158430"/>
            <a:ext cx="354965" cy="425450"/>
          </a:xfrm>
          <a:custGeom>
            <a:avLst/>
            <a:gdLst/>
            <a:ahLst/>
            <a:cxnLst/>
            <a:rect l="l" t="t" r="r" b="b"/>
            <a:pathLst>
              <a:path w="354965" h="425450">
                <a:moveTo>
                  <a:pt x="0" y="0"/>
                </a:moveTo>
                <a:lnTo>
                  <a:pt x="354919" y="0"/>
                </a:lnTo>
                <a:lnTo>
                  <a:pt x="354919" y="425372"/>
                </a:lnTo>
                <a:lnTo>
                  <a:pt x="0" y="425372"/>
                </a:lnTo>
                <a:lnTo>
                  <a:pt x="0" y="0"/>
                </a:lnTo>
                <a:close/>
              </a:path>
            </a:pathLst>
          </a:custGeom>
          <a:solidFill>
            <a:srgbClr val="DB1B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165043" y="3087534"/>
            <a:ext cx="2981325" cy="4102100"/>
          </a:xfrm>
          <a:custGeom>
            <a:avLst/>
            <a:gdLst/>
            <a:ahLst/>
            <a:cxnLst/>
            <a:rect l="l" t="t" r="r" b="b"/>
            <a:pathLst>
              <a:path w="2981325" h="4102100">
                <a:moveTo>
                  <a:pt x="1489084" y="4102100"/>
                </a:moveTo>
                <a:lnTo>
                  <a:pt x="356496" y="4102100"/>
                </a:lnTo>
                <a:lnTo>
                  <a:pt x="329994" y="4089400"/>
                </a:lnTo>
                <a:lnTo>
                  <a:pt x="283935" y="4064000"/>
                </a:lnTo>
                <a:lnTo>
                  <a:pt x="62368" y="3848100"/>
                </a:lnTo>
                <a:lnTo>
                  <a:pt x="35778" y="3810000"/>
                </a:lnTo>
                <a:lnTo>
                  <a:pt x="16210" y="3771900"/>
                </a:lnTo>
                <a:lnTo>
                  <a:pt x="4130" y="3733800"/>
                </a:lnTo>
                <a:lnTo>
                  <a:pt x="0" y="3695700"/>
                </a:lnTo>
                <a:lnTo>
                  <a:pt x="0" y="2527300"/>
                </a:lnTo>
                <a:lnTo>
                  <a:pt x="3043" y="2489200"/>
                </a:lnTo>
                <a:lnTo>
                  <a:pt x="12005" y="2451100"/>
                </a:lnTo>
                <a:lnTo>
                  <a:pt x="26629" y="2425700"/>
                </a:lnTo>
                <a:lnTo>
                  <a:pt x="46663" y="2387600"/>
                </a:lnTo>
                <a:lnTo>
                  <a:pt x="264015" y="2120900"/>
                </a:lnTo>
                <a:lnTo>
                  <a:pt x="46663" y="1854200"/>
                </a:lnTo>
                <a:lnTo>
                  <a:pt x="26629" y="1816100"/>
                </a:lnTo>
                <a:lnTo>
                  <a:pt x="12005" y="1790700"/>
                </a:lnTo>
                <a:lnTo>
                  <a:pt x="3043" y="1752600"/>
                </a:lnTo>
                <a:lnTo>
                  <a:pt x="0" y="1714500"/>
                </a:lnTo>
                <a:lnTo>
                  <a:pt x="0" y="914400"/>
                </a:lnTo>
                <a:lnTo>
                  <a:pt x="6063" y="863600"/>
                </a:lnTo>
                <a:lnTo>
                  <a:pt x="23601" y="825500"/>
                </a:lnTo>
                <a:lnTo>
                  <a:pt x="51631" y="774700"/>
                </a:lnTo>
                <a:lnTo>
                  <a:pt x="89173" y="749300"/>
                </a:lnTo>
                <a:lnTo>
                  <a:pt x="496887" y="457200"/>
                </a:lnTo>
                <a:lnTo>
                  <a:pt x="496887" y="139700"/>
                </a:lnTo>
                <a:lnTo>
                  <a:pt x="504124" y="88900"/>
                </a:lnTo>
                <a:lnTo>
                  <a:pt x="524277" y="50800"/>
                </a:lnTo>
                <a:lnTo>
                  <a:pt x="555009" y="25400"/>
                </a:lnTo>
                <a:lnTo>
                  <a:pt x="593980" y="0"/>
                </a:lnTo>
                <a:lnTo>
                  <a:pt x="1251600" y="0"/>
                </a:lnTo>
                <a:lnTo>
                  <a:pt x="1290572" y="25400"/>
                </a:lnTo>
                <a:lnTo>
                  <a:pt x="1321303" y="50800"/>
                </a:lnTo>
                <a:lnTo>
                  <a:pt x="1341457" y="88900"/>
                </a:lnTo>
                <a:lnTo>
                  <a:pt x="1348694" y="139700"/>
                </a:lnTo>
                <a:lnTo>
                  <a:pt x="638855" y="139700"/>
                </a:lnTo>
                <a:lnTo>
                  <a:pt x="638855" y="419100"/>
                </a:lnTo>
                <a:lnTo>
                  <a:pt x="1348694" y="419100"/>
                </a:lnTo>
                <a:lnTo>
                  <a:pt x="1348694" y="457200"/>
                </a:lnTo>
                <a:lnTo>
                  <a:pt x="1490507" y="558800"/>
                </a:lnTo>
                <a:lnTo>
                  <a:pt x="590621" y="558800"/>
                </a:lnTo>
                <a:lnTo>
                  <a:pt x="193111" y="838200"/>
                </a:lnTo>
                <a:lnTo>
                  <a:pt x="1827826" y="838200"/>
                </a:lnTo>
                <a:lnTo>
                  <a:pt x="1839518" y="863600"/>
                </a:lnTo>
                <a:lnTo>
                  <a:pt x="1845581" y="914400"/>
                </a:lnTo>
                <a:lnTo>
                  <a:pt x="1845581" y="990600"/>
                </a:lnTo>
                <a:lnTo>
                  <a:pt x="141967" y="990600"/>
                </a:lnTo>
                <a:lnTo>
                  <a:pt x="141967" y="1625600"/>
                </a:lnTo>
                <a:lnTo>
                  <a:pt x="1845581" y="1625600"/>
                </a:lnTo>
                <a:lnTo>
                  <a:pt x="1845581" y="1714500"/>
                </a:lnTo>
                <a:lnTo>
                  <a:pt x="1842538" y="1752600"/>
                </a:lnTo>
                <a:lnTo>
                  <a:pt x="1839550" y="1765300"/>
                </a:lnTo>
                <a:lnTo>
                  <a:pt x="161887" y="1765300"/>
                </a:lnTo>
                <a:lnTo>
                  <a:pt x="374874" y="2032000"/>
                </a:lnTo>
                <a:lnTo>
                  <a:pt x="398208" y="2070100"/>
                </a:lnTo>
                <a:lnTo>
                  <a:pt x="405985" y="2120900"/>
                </a:lnTo>
                <a:lnTo>
                  <a:pt x="398208" y="2171700"/>
                </a:lnTo>
                <a:lnTo>
                  <a:pt x="374874" y="2209800"/>
                </a:lnTo>
                <a:lnTo>
                  <a:pt x="157522" y="2476500"/>
                </a:lnTo>
                <a:lnTo>
                  <a:pt x="150843" y="2489200"/>
                </a:lnTo>
                <a:lnTo>
                  <a:pt x="145968" y="2501900"/>
                </a:lnTo>
                <a:lnTo>
                  <a:pt x="142981" y="2514600"/>
                </a:lnTo>
                <a:lnTo>
                  <a:pt x="141967" y="2527300"/>
                </a:lnTo>
                <a:lnTo>
                  <a:pt x="141967" y="3695700"/>
                </a:lnTo>
                <a:lnTo>
                  <a:pt x="153893" y="3733800"/>
                </a:lnTo>
                <a:lnTo>
                  <a:pt x="384324" y="3962400"/>
                </a:lnTo>
                <a:lnTo>
                  <a:pt x="2555755" y="3962400"/>
                </a:lnTo>
                <a:lnTo>
                  <a:pt x="2537035" y="3975100"/>
                </a:lnTo>
                <a:lnTo>
                  <a:pt x="2498391" y="4000500"/>
                </a:lnTo>
                <a:lnTo>
                  <a:pt x="1626986" y="4000500"/>
                </a:lnTo>
                <a:lnTo>
                  <a:pt x="1561646" y="4064000"/>
                </a:lnTo>
                <a:lnTo>
                  <a:pt x="1540022" y="4076700"/>
                </a:lnTo>
                <a:lnTo>
                  <a:pt x="1515587" y="4089400"/>
                </a:lnTo>
                <a:lnTo>
                  <a:pt x="1489084" y="4102100"/>
                </a:lnTo>
                <a:close/>
              </a:path>
              <a:path w="2981325" h="4102100">
                <a:moveTo>
                  <a:pt x="1348694" y="419100"/>
                </a:moveTo>
                <a:lnTo>
                  <a:pt x="1206726" y="419100"/>
                </a:lnTo>
                <a:lnTo>
                  <a:pt x="1206726" y="139700"/>
                </a:lnTo>
                <a:lnTo>
                  <a:pt x="1348694" y="139700"/>
                </a:lnTo>
                <a:lnTo>
                  <a:pt x="1348694" y="419100"/>
                </a:lnTo>
                <a:close/>
              </a:path>
              <a:path w="2981325" h="4102100">
                <a:moveTo>
                  <a:pt x="1827826" y="838200"/>
                </a:moveTo>
                <a:lnTo>
                  <a:pt x="1652469" y="838200"/>
                </a:lnTo>
                <a:lnTo>
                  <a:pt x="1254960" y="558800"/>
                </a:lnTo>
                <a:lnTo>
                  <a:pt x="1490507" y="558800"/>
                </a:lnTo>
                <a:lnTo>
                  <a:pt x="1756408" y="749300"/>
                </a:lnTo>
                <a:lnTo>
                  <a:pt x="1793950" y="774700"/>
                </a:lnTo>
                <a:lnTo>
                  <a:pt x="1821980" y="825500"/>
                </a:lnTo>
                <a:lnTo>
                  <a:pt x="1827826" y="838200"/>
                </a:lnTo>
                <a:close/>
              </a:path>
              <a:path w="2981325" h="4102100">
                <a:moveTo>
                  <a:pt x="1845581" y="1625600"/>
                </a:moveTo>
                <a:lnTo>
                  <a:pt x="1703613" y="1625600"/>
                </a:lnTo>
                <a:lnTo>
                  <a:pt x="1703613" y="990600"/>
                </a:lnTo>
                <a:lnTo>
                  <a:pt x="1845581" y="990600"/>
                </a:lnTo>
                <a:lnTo>
                  <a:pt x="1845581" y="1625600"/>
                </a:lnTo>
                <a:close/>
              </a:path>
              <a:path w="2981325" h="4102100">
                <a:moveTo>
                  <a:pt x="1964156" y="3962400"/>
                </a:moveTo>
                <a:lnTo>
                  <a:pt x="1461257" y="3962400"/>
                </a:lnTo>
                <a:lnTo>
                  <a:pt x="1504246" y="3924300"/>
                </a:lnTo>
                <a:lnTo>
                  <a:pt x="1465589" y="3886200"/>
                </a:lnTo>
                <a:lnTo>
                  <a:pt x="1428653" y="3860800"/>
                </a:lnTo>
                <a:lnTo>
                  <a:pt x="1393519" y="3822700"/>
                </a:lnTo>
                <a:lnTo>
                  <a:pt x="1360267" y="3784600"/>
                </a:lnTo>
                <a:lnTo>
                  <a:pt x="1328978" y="3746500"/>
                </a:lnTo>
                <a:lnTo>
                  <a:pt x="1299731" y="3708400"/>
                </a:lnTo>
                <a:lnTo>
                  <a:pt x="1272606" y="3670300"/>
                </a:lnTo>
                <a:lnTo>
                  <a:pt x="1247684" y="3619500"/>
                </a:lnTo>
                <a:lnTo>
                  <a:pt x="1225046" y="3581400"/>
                </a:lnTo>
                <a:lnTo>
                  <a:pt x="1204770" y="3530600"/>
                </a:lnTo>
                <a:lnTo>
                  <a:pt x="1186937" y="3492500"/>
                </a:lnTo>
                <a:lnTo>
                  <a:pt x="1171628" y="3441700"/>
                </a:lnTo>
                <a:lnTo>
                  <a:pt x="1158923" y="3390900"/>
                </a:lnTo>
                <a:lnTo>
                  <a:pt x="1148902" y="3340100"/>
                </a:lnTo>
                <a:lnTo>
                  <a:pt x="1141644" y="3289300"/>
                </a:lnTo>
                <a:lnTo>
                  <a:pt x="1137231" y="3238500"/>
                </a:lnTo>
                <a:lnTo>
                  <a:pt x="1135742" y="3187700"/>
                </a:lnTo>
                <a:lnTo>
                  <a:pt x="1137156" y="3136900"/>
                </a:lnTo>
                <a:lnTo>
                  <a:pt x="1141349" y="3086100"/>
                </a:lnTo>
                <a:lnTo>
                  <a:pt x="1148246" y="3035300"/>
                </a:lnTo>
                <a:lnTo>
                  <a:pt x="1157774" y="2984500"/>
                </a:lnTo>
                <a:lnTo>
                  <a:pt x="1169858" y="2933700"/>
                </a:lnTo>
                <a:lnTo>
                  <a:pt x="1184424" y="2882900"/>
                </a:lnTo>
                <a:lnTo>
                  <a:pt x="1201397" y="2844800"/>
                </a:lnTo>
                <a:lnTo>
                  <a:pt x="1220704" y="2794000"/>
                </a:lnTo>
                <a:lnTo>
                  <a:pt x="1242271" y="2755900"/>
                </a:lnTo>
                <a:lnTo>
                  <a:pt x="1266023" y="2717800"/>
                </a:lnTo>
                <a:lnTo>
                  <a:pt x="1291886" y="2667000"/>
                </a:lnTo>
                <a:lnTo>
                  <a:pt x="1319786" y="2628900"/>
                </a:lnTo>
                <a:lnTo>
                  <a:pt x="1349649" y="2590800"/>
                </a:lnTo>
                <a:lnTo>
                  <a:pt x="1381400" y="2552700"/>
                </a:lnTo>
                <a:lnTo>
                  <a:pt x="1414966" y="2527300"/>
                </a:lnTo>
                <a:lnTo>
                  <a:pt x="1450271" y="2489200"/>
                </a:lnTo>
                <a:lnTo>
                  <a:pt x="1487243" y="2463800"/>
                </a:lnTo>
                <a:lnTo>
                  <a:pt x="1525807" y="2425700"/>
                </a:lnTo>
                <a:lnTo>
                  <a:pt x="1565888" y="2400300"/>
                </a:lnTo>
                <a:lnTo>
                  <a:pt x="1607412" y="2374900"/>
                </a:lnTo>
                <a:lnTo>
                  <a:pt x="1470706" y="2209800"/>
                </a:lnTo>
                <a:lnTo>
                  <a:pt x="1447373" y="2171700"/>
                </a:lnTo>
                <a:lnTo>
                  <a:pt x="1439595" y="2120900"/>
                </a:lnTo>
                <a:lnTo>
                  <a:pt x="1447373" y="2070100"/>
                </a:lnTo>
                <a:lnTo>
                  <a:pt x="1470706" y="2032000"/>
                </a:lnTo>
                <a:lnTo>
                  <a:pt x="1683694" y="1765300"/>
                </a:lnTo>
                <a:lnTo>
                  <a:pt x="1839550" y="1765300"/>
                </a:lnTo>
                <a:lnTo>
                  <a:pt x="1833576" y="1790700"/>
                </a:lnTo>
                <a:lnTo>
                  <a:pt x="1818951" y="1816100"/>
                </a:lnTo>
                <a:lnTo>
                  <a:pt x="1798918" y="1854200"/>
                </a:lnTo>
                <a:lnTo>
                  <a:pt x="1581566" y="2120900"/>
                </a:lnTo>
                <a:lnTo>
                  <a:pt x="1740232" y="2324100"/>
                </a:lnTo>
                <a:lnTo>
                  <a:pt x="2375821" y="2324100"/>
                </a:lnTo>
                <a:lnTo>
                  <a:pt x="2458603" y="2349500"/>
                </a:lnTo>
                <a:lnTo>
                  <a:pt x="2498391" y="2374900"/>
                </a:lnTo>
                <a:lnTo>
                  <a:pt x="2537035" y="2400300"/>
                </a:lnTo>
                <a:lnTo>
                  <a:pt x="2010968" y="2400300"/>
                </a:lnTo>
                <a:lnTo>
                  <a:pt x="1964156" y="2413000"/>
                </a:lnTo>
                <a:lnTo>
                  <a:pt x="1918179" y="2413000"/>
                </a:lnTo>
                <a:lnTo>
                  <a:pt x="1829059" y="2438400"/>
                </a:lnTo>
                <a:lnTo>
                  <a:pt x="1744260" y="2463800"/>
                </a:lnTo>
                <a:lnTo>
                  <a:pt x="1703686" y="2489200"/>
                </a:lnTo>
                <a:lnTo>
                  <a:pt x="1664437" y="2514600"/>
                </a:lnTo>
                <a:lnTo>
                  <a:pt x="1626595" y="2540000"/>
                </a:lnTo>
                <a:lnTo>
                  <a:pt x="1590242" y="2565400"/>
                </a:lnTo>
                <a:lnTo>
                  <a:pt x="1555459" y="2590800"/>
                </a:lnTo>
                <a:lnTo>
                  <a:pt x="1522328" y="2616200"/>
                </a:lnTo>
                <a:lnTo>
                  <a:pt x="1490931" y="2654300"/>
                </a:lnTo>
                <a:lnTo>
                  <a:pt x="1461350" y="2679700"/>
                </a:lnTo>
                <a:lnTo>
                  <a:pt x="1433666" y="2717800"/>
                </a:lnTo>
                <a:lnTo>
                  <a:pt x="1407960" y="2755900"/>
                </a:lnTo>
                <a:lnTo>
                  <a:pt x="1384315" y="2794000"/>
                </a:lnTo>
                <a:lnTo>
                  <a:pt x="1362813" y="2832100"/>
                </a:lnTo>
                <a:lnTo>
                  <a:pt x="1343534" y="2870200"/>
                </a:lnTo>
                <a:lnTo>
                  <a:pt x="1326560" y="2908300"/>
                </a:lnTo>
                <a:lnTo>
                  <a:pt x="1311974" y="2959100"/>
                </a:lnTo>
                <a:lnTo>
                  <a:pt x="1299857" y="2997200"/>
                </a:lnTo>
                <a:lnTo>
                  <a:pt x="1290290" y="3048000"/>
                </a:lnTo>
                <a:lnTo>
                  <a:pt x="1283356" y="3086100"/>
                </a:lnTo>
                <a:lnTo>
                  <a:pt x="1279135" y="3136900"/>
                </a:lnTo>
                <a:lnTo>
                  <a:pt x="1277710" y="3187700"/>
                </a:lnTo>
                <a:lnTo>
                  <a:pt x="1279135" y="3225800"/>
                </a:lnTo>
                <a:lnTo>
                  <a:pt x="1283356" y="3276600"/>
                </a:lnTo>
                <a:lnTo>
                  <a:pt x="1290290" y="3327400"/>
                </a:lnTo>
                <a:lnTo>
                  <a:pt x="1299857" y="3365500"/>
                </a:lnTo>
                <a:lnTo>
                  <a:pt x="1311974" y="3416300"/>
                </a:lnTo>
                <a:lnTo>
                  <a:pt x="1326560" y="3454400"/>
                </a:lnTo>
                <a:lnTo>
                  <a:pt x="1343534" y="3492500"/>
                </a:lnTo>
                <a:lnTo>
                  <a:pt x="1362813" y="3543300"/>
                </a:lnTo>
                <a:lnTo>
                  <a:pt x="1384315" y="3581400"/>
                </a:lnTo>
                <a:lnTo>
                  <a:pt x="1407960" y="3619500"/>
                </a:lnTo>
                <a:lnTo>
                  <a:pt x="1433666" y="3657600"/>
                </a:lnTo>
                <a:lnTo>
                  <a:pt x="1461350" y="3683000"/>
                </a:lnTo>
                <a:lnTo>
                  <a:pt x="1490931" y="3721100"/>
                </a:lnTo>
                <a:lnTo>
                  <a:pt x="1522328" y="3746500"/>
                </a:lnTo>
                <a:lnTo>
                  <a:pt x="1555459" y="3784600"/>
                </a:lnTo>
                <a:lnTo>
                  <a:pt x="1590242" y="3810000"/>
                </a:lnTo>
                <a:lnTo>
                  <a:pt x="1626595" y="3835400"/>
                </a:lnTo>
                <a:lnTo>
                  <a:pt x="1664437" y="3860800"/>
                </a:lnTo>
                <a:lnTo>
                  <a:pt x="1703686" y="3873500"/>
                </a:lnTo>
                <a:lnTo>
                  <a:pt x="1744260" y="3898900"/>
                </a:lnTo>
                <a:lnTo>
                  <a:pt x="1829059" y="3924300"/>
                </a:lnTo>
                <a:lnTo>
                  <a:pt x="1964156" y="3962400"/>
                </a:lnTo>
                <a:close/>
              </a:path>
              <a:path w="2981325" h="4102100">
                <a:moveTo>
                  <a:pt x="2152884" y="2273300"/>
                </a:moveTo>
                <a:lnTo>
                  <a:pt x="1948343" y="2273300"/>
                </a:lnTo>
                <a:lnTo>
                  <a:pt x="2003004" y="2260600"/>
                </a:lnTo>
                <a:lnTo>
                  <a:pt x="2106020" y="2260600"/>
                </a:lnTo>
                <a:lnTo>
                  <a:pt x="2152884" y="2273300"/>
                </a:lnTo>
                <a:close/>
              </a:path>
              <a:path w="2981325" h="4102100">
                <a:moveTo>
                  <a:pt x="2375821" y="2324100"/>
                </a:moveTo>
                <a:lnTo>
                  <a:pt x="1740232" y="2324100"/>
                </a:lnTo>
                <a:lnTo>
                  <a:pt x="1790493" y="2298700"/>
                </a:lnTo>
                <a:lnTo>
                  <a:pt x="1894641" y="2273300"/>
                </a:lnTo>
                <a:lnTo>
                  <a:pt x="2199066" y="2273300"/>
                </a:lnTo>
                <a:lnTo>
                  <a:pt x="2244509" y="2286000"/>
                </a:lnTo>
                <a:lnTo>
                  <a:pt x="2289154" y="2286000"/>
                </a:lnTo>
                <a:lnTo>
                  <a:pt x="2332944" y="2298700"/>
                </a:lnTo>
                <a:lnTo>
                  <a:pt x="2375821" y="2324100"/>
                </a:lnTo>
                <a:close/>
              </a:path>
              <a:path w="2981325" h="4102100">
                <a:moveTo>
                  <a:pt x="2555755" y="3962400"/>
                </a:moveTo>
                <a:lnTo>
                  <a:pt x="2152910" y="3962400"/>
                </a:lnTo>
                <a:lnTo>
                  <a:pt x="2288007" y="3924300"/>
                </a:lnTo>
                <a:lnTo>
                  <a:pt x="2372806" y="3898900"/>
                </a:lnTo>
                <a:lnTo>
                  <a:pt x="2413380" y="3873500"/>
                </a:lnTo>
                <a:lnTo>
                  <a:pt x="2452629" y="3860800"/>
                </a:lnTo>
                <a:lnTo>
                  <a:pt x="2490471" y="3835400"/>
                </a:lnTo>
                <a:lnTo>
                  <a:pt x="2526824" y="3810000"/>
                </a:lnTo>
                <a:lnTo>
                  <a:pt x="2561607" y="3784600"/>
                </a:lnTo>
                <a:lnTo>
                  <a:pt x="2594738" y="3746500"/>
                </a:lnTo>
                <a:lnTo>
                  <a:pt x="2626135" y="3721100"/>
                </a:lnTo>
                <a:lnTo>
                  <a:pt x="2655716" y="3683000"/>
                </a:lnTo>
                <a:lnTo>
                  <a:pt x="2683400" y="3657600"/>
                </a:lnTo>
                <a:lnTo>
                  <a:pt x="2709106" y="3619500"/>
                </a:lnTo>
                <a:lnTo>
                  <a:pt x="2732751" y="3581400"/>
                </a:lnTo>
                <a:lnTo>
                  <a:pt x="2754254" y="3543300"/>
                </a:lnTo>
                <a:lnTo>
                  <a:pt x="2773532" y="3492500"/>
                </a:lnTo>
                <a:lnTo>
                  <a:pt x="2790506" y="3454400"/>
                </a:lnTo>
                <a:lnTo>
                  <a:pt x="2805092" y="3416300"/>
                </a:lnTo>
                <a:lnTo>
                  <a:pt x="2817209" y="3365500"/>
                </a:lnTo>
                <a:lnTo>
                  <a:pt x="2826776" y="3327400"/>
                </a:lnTo>
                <a:lnTo>
                  <a:pt x="2833711" y="3276600"/>
                </a:lnTo>
                <a:lnTo>
                  <a:pt x="2837931" y="3225800"/>
                </a:lnTo>
                <a:lnTo>
                  <a:pt x="2839356" y="3187700"/>
                </a:lnTo>
                <a:lnTo>
                  <a:pt x="2837931" y="3136900"/>
                </a:lnTo>
                <a:lnTo>
                  <a:pt x="2833711" y="3086100"/>
                </a:lnTo>
                <a:lnTo>
                  <a:pt x="2826776" y="3048000"/>
                </a:lnTo>
                <a:lnTo>
                  <a:pt x="2817209" y="2997200"/>
                </a:lnTo>
                <a:lnTo>
                  <a:pt x="2805092" y="2959100"/>
                </a:lnTo>
                <a:lnTo>
                  <a:pt x="2790506" y="2908300"/>
                </a:lnTo>
                <a:lnTo>
                  <a:pt x="2773532" y="2870200"/>
                </a:lnTo>
                <a:lnTo>
                  <a:pt x="2754254" y="2832100"/>
                </a:lnTo>
                <a:lnTo>
                  <a:pt x="2732751" y="2794000"/>
                </a:lnTo>
                <a:lnTo>
                  <a:pt x="2709106" y="2755900"/>
                </a:lnTo>
                <a:lnTo>
                  <a:pt x="2683400" y="2717800"/>
                </a:lnTo>
                <a:lnTo>
                  <a:pt x="2655716" y="2679700"/>
                </a:lnTo>
                <a:lnTo>
                  <a:pt x="2626135" y="2654300"/>
                </a:lnTo>
                <a:lnTo>
                  <a:pt x="2594738" y="2616200"/>
                </a:lnTo>
                <a:lnTo>
                  <a:pt x="2561607" y="2590800"/>
                </a:lnTo>
                <a:lnTo>
                  <a:pt x="2526824" y="2565400"/>
                </a:lnTo>
                <a:lnTo>
                  <a:pt x="2490471" y="2540000"/>
                </a:lnTo>
                <a:lnTo>
                  <a:pt x="2452629" y="2514600"/>
                </a:lnTo>
                <a:lnTo>
                  <a:pt x="2413380" y="2489200"/>
                </a:lnTo>
                <a:lnTo>
                  <a:pt x="2372806" y="2463800"/>
                </a:lnTo>
                <a:lnTo>
                  <a:pt x="2288007" y="2438400"/>
                </a:lnTo>
                <a:lnTo>
                  <a:pt x="2198887" y="2413000"/>
                </a:lnTo>
                <a:lnTo>
                  <a:pt x="2152910" y="2413000"/>
                </a:lnTo>
                <a:lnTo>
                  <a:pt x="2106099" y="2400300"/>
                </a:lnTo>
                <a:lnTo>
                  <a:pt x="2537035" y="2400300"/>
                </a:lnTo>
                <a:lnTo>
                  <a:pt x="2574476" y="2425700"/>
                </a:lnTo>
                <a:lnTo>
                  <a:pt x="2610655" y="2451100"/>
                </a:lnTo>
                <a:lnTo>
                  <a:pt x="2645515" y="2476500"/>
                </a:lnTo>
                <a:lnTo>
                  <a:pt x="2678998" y="2501900"/>
                </a:lnTo>
                <a:lnTo>
                  <a:pt x="2711046" y="2527300"/>
                </a:lnTo>
                <a:lnTo>
                  <a:pt x="2741601" y="2565400"/>
                </a:lnTo>
                <a:lnTo>
                  <a:pt x="2770604" y="2603500"/>
                </a:lnTo>
                <a:lnTo>
                  <a:pt x="2797999" y="2628900"/>
                </a:lnTo>
                <a:lnTo>
                  <a:pt x="2823727" y="2667000"/>
                </a:lnTo>
                <a:lnTo>
                  <a:pt x="2847729" y="2705100"/>
                </a:lnTo>
                <a:lnTo>
                  <a:pt x="2869949" y="2743200"/>
                </a:lnTo>
                <a:lnTo>
                  <a:pt x="2890327" y="2781300"/>
                </a:lnTo>
                <a:lnTo>
                  <a:pt x="2908807" y="2819400"/>
                </a:lnTo>
                <a:lnTo>
                  <a:pt x="2925330" y="2870200"/>
                </a:lnTo>
                <a:lnTo>
                  <a:pt x="2939837" y="2908300"/>
                </a:lnTo>
                <a:lnTo>
                  <a:pt x="2952272" y="2959100"/>
                </a:lnTo>
                <a:lnTo>
                  <a:pt x="2962576" y="2997200"/>
                </a:lnTo>
                <a:lnTo>
                  <a:pt x="2970691" y="3048000"/>
                </a:lnTo>
                <a:lnTo>
                  <a:pt x="2976560" y="3086100"/>
                </a:lnTo>
                <a:lnTo>
                  <a:pt x="2980123" y="3136900"/>
                </a:lnTo>
                <a:lnTo>
                  <a:pt x="2981324" y="3187700"/>
                </a:lnTo>
                <a:lnTo>
                  <a:pt x="2980123" y="3225800"/>
                </a:lnTo>
                <a:lnTo>
                  <a:pt x="2976560" y="3276600"/>
                </a:lnTo>
                <a:lnTo>
                  <a:pt x="2970691" y="3327400"/>
                </a:lnTo>
                <a:lnTo>
                  <a:pt x="2962576" y="3365500"/>
                </a:lnTo>
                <a:lnTo>
                  <a:pt x="2952272" y="3416300"/>
                </a:lnTo>
                <a:lnTo>
                  <a:pt x="2939837" y="3454400"/>
                </a:lnTo>
                <a:lnTo>
                  <a:pt x="2925330" y="3505200"/>
                </a:lnTo>
                <a:lnTo>
                  <a:pt x="2908807" y="3543300"/>
                </a:lnTo>
                <a:lnTo>
                  <a:pt x="2890327" y="3581400"/>
                </a:lnTo>
                <a:lnTo>
                  <a:pt x="2869949" y="3619500"/>
                </a:lnTo>
                <a:lnTo>
                  <a:pt x="2847729" y="3657600"/>
                </a:lnTo>
                <a:lnTo>
                  <a:pt x="2823727" y="3695700"/>
                </a:lnTo>
                <a:lnTo>
                  <a:pt x="2797999" y="3733800"/>
                </a:lnTo>
                <a:lnTo>
                  <a:pt x="2770604" y="3771900"/>
                </a:lnTo>
                <a:lnTo>
                  <a:pt x="2741601" y="3797300"/>
                </a:lnTo>
                <a:lnTo>
                  <a:pt x="2711046" y="3835400"/>
                </a:lnTo>
                <a:lnTo>
                  <a:pt x="2678998" y="3860800"/>
                </a:lnTo>
                <a:lnTo>
                  <a:pt x="2645515" y="3898900"/>
                </a:lnTo>
                <a:lnTo>
                  <a:pt x="2610655" y="3924300"/>
                </a:lnTo>
                <a:lnTo>
                  <a:pt x="2574476" y="3949700"/>
                </a:lnTo>
                <a:lnTo>
                  <a:pt x="2555755" y="3962400"/>
                </a:lnTo>
                <a:close/>
              </a:path>
              <a:path w="2981325" h="4102100">
                <a:moveTo>
                  <a:pt x="2554214" y="3149600"/>
                </a:moveTo>
                <a:lnTo>
                  <a:pt x="2411527" y="3149600"/>
                </a:lnTo>
                <a:lnTo>
                  <a:pt x="2403129" y="3098800"/>
                </a:lnTo>
                <a:lnTo>
                  <a:pt x="2388279" y="3048000"/>
                </a:lnTo>
                <a:lnTo>
                  <a:pt x="2367198" y="3009900"/>
                </a:lnTo>
                <a:lnTo>
                  <a:pt x="2340109" y="2971800"/>
                </a:lnTo>
                <a:lnTo>
                  <a:pt x="2309360" y="2933700"/>
                </a:lnTo>
                <a:lnTo>
                  <a:pt x="2274518" y="2908300"/>
                </a:lnTo>
                <a:lnTo>
                  <a:pt x="2236078" y="2882900"/>
                </a:lnTo>
                <a:lnTo>
                  <a:pt x="2194538" y="2857500"/>
                </a:lnTo>
                <a:lnTo>
                  <a:pt x="2150395" y="2844800"/>
                </a:lnTo>
                <a:lnTo>
                  <a:pt x="2125148" y="2832100"/>
                </a:lnTo>
                <a:lnTo>
                  <a:pt x="2107290" y="2806700"/>
                </a:lnTo>
                <a:lnTo>
                  <a:pt x="2098436" y="2781300"/>
                </a:lnTo>
                <a:lnTo>
                  <a:pt x="2100201" y="2755900"/>
                </a:lnTo>
                <a:lnTo>
                  <a:pt x="2112738" y="2730500"/>
                </a:lnTo>
                <a:lnTo>
                  <a:pt x="2133271" y="2717800"/>
                </a:lnTo>
                <a:lnTo>
                  <a:pt x="2159004" y="2705100"/>
                </a:lnTo>
                <a:lnTo>
                  <a:pt x="2187138" y="2705100"/>
                </a:lnTo>
                <a:lnTo>
                  <a:pt x="2231622" y="2717800"/>
                </a:lnTo>
                <a:lnTo>
                  <a:pt x="2274349" y="2743200"/>
                </a:lnTo>
                <a:lnTo>
                  <a:pt x="2315063" y="2755900"/>
                </a:lnTo>
                <a:lnTo>
                  <a:pt x="2353513" y="2781300"/>
                </a:lnTo>
                <a:lnTo>
                  <a:pt x="2389445" y="2819400"/>
                </a:lnTo>
                <a:lnTo>
                  <a:pt x="2422606" y="2844800"/>
                </a:lnTo>
                <a:lnTo>
                  <a:pt x="2452742" y="2882900"/>
                </a:lnTo>
                <a:lnTo>
                  <a:pt x="2480464" y="2921000"/>
                </a:lnTo>
                <a:lnTo>
                  <a:pt x="2504010" y="2959100"/>
                </a:lnTo>
                <a:lnTo>
                  <a:pt x="2523269" y="3009900"/>
                </a:lnTo>
                <a:lnTo>
                  <a:pt x="2538130" y="3048000"/>
                </a:lnTo>
                <a:lnTo>
                  <a:pt x="2548482" y="3098800"/>
                </a:lnTo>
                <a:lnTo>
                  <a:pt x="2554214" y="3149600"/>
                </a:lnTo>
                <a:close/>
              </a:path>
              <a:path w="2981325" h="4102100">
                <a:moveTo>
                  <a:pt x="1507800" y="3289300"/>
                </a:moveTo>
                <a:lnTo>
                  <a:pt x="1480622" y="3289300"/>
                </a:lnTo>
                <a:lnTo>
                  <a:pt x="1454915" y="3276600"/>
                </a:lnTo>
                <a:lnTo>
                  <a:pt x="1433875" y="3263900"/>
                </a:lnTo>
                <a:lnTo>
                  <a:pt x="1421759" y="3238500"/>
                </a:lnTo>
                <a:lnTo>
                  <a:pt x="1420390" y="3213100"/>
                </a:lnTo>
                <a:lnTo>
                  <a:pt x="1429313" y="3187700"/>
                </a:lnTo>
                <a:lnTo>
                  <a:pt x="1448071" y="3162300"/>
                </a:lnTo>
                <a:lnTo>
                  <a:pt x="1590039" y="3060700"/>
                </a:lnTo>
                <a:lnTo>
                  <a:pt x="1610446" y="3048000"/>
                </a:lnTo>
                <a:lnTo>
                  <a:pt x="1654813" y="3048000"/>
                </a:lnTo>
                <a:lnTo>
                  <a:pt x="1675220" y="3060700"/>
                </a:lnTo>
                <a:lnTo>
                  <a:pt x="1817188" y="3162300"/>
                </a:lnTo>
                <a:lnTo>
                  <a:pt x="1835946" y="3187700"/>
                </a:lnTo>
                <a:lnTo>
                  <a:pt x="1844869" y="3213100"/>
                </a:lnTo>
                <a:lnTo>
                  <a:pt x="1843500" y="3238500"/>
                </a:lnTo>
                <a:lnTo>
                  <a:pt x="1837442" y="3251200"/>
                </a:lnTo>
                <a:lnTo>
                  <a:pt x="1566251" y="3251200"/>
                </a:lnTo>
                <a:lnTo>
                  <a:pt x="1533252" y="3276600"/>
                </a:lnTo>
                <a:lnTo>
                  <a:pt x="1507800" y="3289300"/>
                </a:lnTo>
                <a:close/>
              </a:path>
              <a:path w="2981325" h="4102100">
                <a:moveTo>
                  <a:pt x="2527027" y="3352800"/>
                </a:moveTo>
                <a:lnTo>
                  <a:pt x="2441846" y="3352800"/>
                </a:lnTo>
                <a:lnTo>
                  <a:pt x="2299878" y="3238500"/>
                </a:lnTo>
                <a:lnTo>
                  <a:pt x="2281120" y="3225800"/>
                </a:lnTo>
                <a:lnTo>
                  <a:pt x="2272197" y="3187700"/>
                </a:lnTo>
                <a:lnTo>
                  <a:pt x="2273566" y="3162300"/>
                </a:lnTo>
                <a:lnTo>
                  <a:pt x="2285682" y="3136900"/>
                </a:lnTo>
                <a:lnTo>
                  <a:pt x="2306722" y="3124200"/>
                </a:lnTo>
                <a:lnTo>
                  <a:pt x="2332429" y="3111500"/>
                </a:lnTo>
                <a:lnTo>
                  <a:pt x="2359607" y="3111500"/>
                </a:lnTo>
                <a:lnTo>
                  <a:pt x="2385059" y="3124200"/>
                </a:lnTo>
                <a:lnTo>
                  <a:pt x="2411527" y="3149600"/>
                </a:lnTo>
                <a:lnTo>
                  <a:pt x="2689249" y="3149600"/>
                </a:lnTo>
                <a:lnTo>
                  <a:pt x="2695307" y="3162300"/>
                </a:lnTo>
                <a:lnTo>
                  <a:pt x="2696676" y="3187700"/>
                </a:lnTo>
                <a:lnTo>
                  <a:pt x="2687753" y="3225800"/>
                </a:lnTo>
                <a:lnTo>
                  <a:pt x="2668995" y="3238500"/>
                </a:lnTo>
                <a:lnTo>
                  <a:pt x="2527027" y="3352800"/>
                </a:lnTo>
                <a:close/>
              </a:path>
              <a:path w="2981325" h="4102100">
                <a:moveTo>
                  <a:pt x="2689249" y="3149600"/>
                </a:moveTo>
                <a:lnTo>
                  <a:pt x="2554214" y="3149600"/>
                </a:lnTo>
                <a:lnTo>
                  <a:pt x="2583814" y="3124200"/>
                </a:lnTo>
                <a:lnTo>
                  <a:pt x="2609266" y="3111500"/>
                </a:lnTo>
                <a:lnTo>
                  <a:pt x="2636444" y="3111500"/>
                </a:lnTo>
                <a:lnTo>
                  <a:pt x="2662151" y="3124200"/>
                </a:lnTo>
                <a:lnTo>
                  <a:pt x="2683191" y="3136900"/>
                </a:lnTo>
                <a:lnTo>
                  <a:pt x="2689249" y="3149600"/>
                </a:lnTo>
                <a:close/>
              </a:path>
              <a:path w="2981325" h="4102100">
                <a:moveTo>
                  <a:pt x="1958062" y="3670300"/>
                </a:moveTo>
                <a:lnTo>
                  <a:pt x="1929928" y="3657600"/>
                </a:lnTo>
                <a:lnTo>
                  <a:pt x="1885444" y="3644900"/>
                </a:lnTo>
                <a:lnTo>
                  <a:pt x="1842718" y="3632200"/>
                </a:lnTo>
                <a:lnTo>
                  <a:pt x="1802003" y="3606800"/>
                </a:lnTo>
                <a:lnTo>
                  <a:pt x="1763553" y="3581400"/>
                </a:lnTo>
                <a:lnTo>
                  <a:pt x="1727621" y="3556000"/>
                </a:lnTo>
                <a:lnTo>
                  <a:pt x="1694460" y="3517900"/>
                </a:lnTo>
                <a:lnTo>
                  <a:pt x="1664324" y="3479800"/>
                </a:lnTo>
                <a:lnTo>
                  <a:pt x="1634979" y="3441700"/>
                </a:lnTo>
                <a:lnTo>
                  <a:pt x="1610366" y="3403600"/>
                </a:lnTo>
                <a:lnTo>
                  <a:pt x="1590617" y="3352800"/>
                </a:lnTo>
                <a:lnTo>
                  <a:pt x="1575868" y="3302000"/>
                </a:lnTo>
                <a:lnTo>
                  <a:pt x="1566251" y="3251200"/>
                </a:lnTo>
                <a:lnTo>
                  <a:pt x="1837442" y="3251200"/>
                </a:lnTo>
                <a:lnTo>
                  <a:pt x="1831384" y="3263900"/>
                </a:lnTo>
                <a:lnTo>
                  <a:pt x="1712149" y="3263900"/>
                </a:lnTo>
                <a:lnTo>
                  <a:pt x="1722553" y="3302000"/>
                </a:lnTo>
                <a:lnTo>
                  <a:pt x="1736894" y="3340100"/>
                </a:lnTo>
                <a:lnTo>
                  <a:pt x="1755065" y="3365500"/>
                </a:lnTo>
                <a:lnTo>
                  <a:pt x="1776958" y="3403600"/>
                </a:lnTo>
                <a:lnTo>
                  <a:pt x="1807706" y="3429000"/>
                </a:lnTo>
                <a:lnTo>
                  <a:pt x="1842548" y="3467100"/>
                </a:lnTo>
                <a:lnTo>
                  <a:pt x="1880988" y="3492500"/>
                </a:lnTo>
                <a:lnTo>
                  <a:pt x="1922528" y="3505200"/>
                </a:lnTo>
                <a:lnTo>
                  <a:pt x="1966671" y="3530600"/>
                </a:lnTo>
                <a:lnTo>
                  <a:pt x="1991918" y="3543300"/>
                </a:lnTo>
                <a:lnTo>
                  <a:pt x="2009776" y="3556000"/>
                </a:lnTo>
                <a:lnTo>
                  <a:pt x="2018630" y="3581400"/>
                </a:lnTo>
                <a:lnTo>
                  <a:pt x="2016865" y="3619500"/>
                </a:lnTo>
                <a:lnTo>
                  <a:pt x="2004328" y="3632200"/>
                </a:lnTo>
                <a:lnTo>
                  <a:pt x="1983795" y="3657600"/>
                </a:lnTo>
                <a:lnTo>
                  <a:pt x="1958062" y="3670300"/>
                </a:lnTo>
                <a:close/>
              </a:path>
              <a:path w="2981325" h="4102100">
                <a:moveTo>
                  <a:pt x="1784637" y="3289300"/>
                </a:moveTo>
                <a:lnTo>
                  <a:pt x="1757459" y="3289300"/>
                </a:lnTo>
                <a:lnTo>
                  <a:pt x="1732007" y="3276600"/>
                </a:lnTo>
                <a:lnTo>
                  <a:pt x="1712149" y="3263900"/>
                </a:lnTo>
                <a:lnTo>
                  <a:pt x="1831384" y="3263900"/>
                </a:lnTo>
                <a:lnTo>
                  <a:pt x="1810344" y="3276600"/>
                </a:lnTo>
                <a:lnTo>
                  <a:pt x="1784637" y="3289300"/>
                </a:lnTo>
                <a:close/>
              </a:path>
              <a:path w="2981325" h="4102100">
                <a:moveTo>
                  <a:pt x="2484437" y="3365500"/>
                </a:moveTo>
                <a:lnTo>
                  <a:pt x="2462253" y="3352800"/>
                </a:lnTo>
                <a:lnTo>
                  <a:pt x="2506620" y="3352800"/>
                </a:lnTo>
                <a:lnTo>
                  <a:pt x="2484437" y="3365500"/>
                </a:lnTo>
                <a:close/>
              </a:path>
              <a:path w="2981325" h="4102100">
                <a:moveTo>
                  <a:pt x="2244509" y="4089400"/>
                </a:moveTo>
                <a:lnTo>
                  <a:pt x="1856813" y="4089400"/>
                </a:lnTo>
                <a:lnTo>
                  <a:pt x="1808614" y="4076700"/>
                </a:lnTo>
                <a:lnTo>
                  <a:pt x="1761458" y="4051300"/>
                </a:lnTo>
                <a:lnTo>
                  <a:pt x="1670569" y="4025900"/>
                </a:lnTo>
                <a:lnTo>
                  <a:pt x="1626986" y="4000500"/>
                </a:lnTo>
                <a:lnTo>
                  <a:pt x="2498391" y="4000500"/>
                </a:lnTo>
                <a:lnTo>
                  <a:pt x="2458603" y="4013200"/>
                </a:lnTo>
                <a:lnTo>
                  <a:pt x="2417726" y="4038600"/>
                </a:lnTo>
                <a:lnTo>
                  <a:pt x="2289154" y="4076700"/>
                </a:lnTo>
                <a:lnTo>
                  <a:pt x="2244509" y="4089400"/>
                </a:lnTo>
                <a:close/>
              </a:path>
              <a:path w="2981325" h="4102100">
                <a:moveTo>
                  <a:pt x="2152884" y="4102100"/>
                </a:moveTo>
                <a:lnTo>
                  <a:pt x="1956037" y="4102100"/>
                </a:lnTo>
                <a:lnTo>
                  <a:pt x="1905979" y="4089400"/>
                </a:lnTo>
                <a:lnTo>
                  <a:pt x="2199066" y="4089400"/>
                </a:lnTo>
                <a:lnTo>
                  <a:pt x="2152884" y="4102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448977" y="4221860"/>
            <a:ext cx="142240" cy="354965"/>
          </a:xfrm>
          <a:custGeom>
            <a:avLst/>
            <a:gdLst/>
            <a:ahLst/>
            <a:cxnLst/>
            <a:rect l="l" t="t" r="r" b="b"/>
            <a:pathLst>
              <a:path w="142240" h="354964">
                <a:moveTo>
                  <a:pt x="70983" y="354476"/>
                </a:moveTo>
                <a:lnTo>
                  <a:pt x="43354" y="348905"/>
                </a:lnTo>
                <a:lnTo>
                  <a:pt x="20791" y="333711"/>
                </a:lnTo>
                <a:lnTo>
                  <a:pt x="5578" y="311175"/>
                </a:lnTo>
                <a:lnTo>
                  <a:pt x="0" y="283581"/>
                </a:lnTo>
                <a:lnTo>
                  <a:pt x="0" y="70895"/>
                </a:lnTo>
                <a:lnTo>
                  <a:pt x="5578" y="43300"/>
                </a:lnTo>
                <a:lnTo>
                  <a:pt x="20791" y="20765"/>
                </a:lnTo>
                <a:lnTo>
                  <a:pt x="43354" y="5571"/>
                </a:lnTo>
                <a:lnTo>
                  <a:pt x="70983" y="0"/>
                </a:lnTo>
                <a:lnTo>
                  <a:pt x="98613" y="5571"/>
                </a:lnTo>
                <a:lnTo>
                  <a:pt x="121176" y="20765"/>
                </a:lnTo>
                <a:lnTo>
                  <a:pt x="136389" y="43300"/>
                </a:lnTo>
                <a:lnTo>
                  <a:pt x="141967" y="70895"/>
                </a:lnTo>
                <a:lnTo>
                  <a:pt x="141967" y="283581"/>
                </a:lnTo>
                <a:lnTo>
                  <a:pt x="136389" y="311175"/>
                </a:lnTo>
                <a:lnTo>
                  <a:pt x="121176" y="333711"/>
                </a:lnTo>
                <a:lnTo>
                  <a:pt x="98613" y="348905"/>
                </a:lnTo>
                <a:lnTo>
                  <a:pt x="70983" y="35447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6259266" y="8899300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0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9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316021" y="1602343"/>
            <a:ext cx="7658099" cy="7658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581769" y="242122"/>
            <a:ext cx="4705349" cy="4619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989701" y="4823349"/>
            <a:ext cx="4298298" cy="531672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259266" y="8899303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1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0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26723" y="0"/>
            <a:ext cx="13798877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0" dirty="0"/>
              <a:t>產品聯</a:t>
            </a:r>
            <a:r>
              <a:rPr spc="-285" dirty="0"/>
              <a:t>想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11483" y="1691580"/>
            <a:ext cx="13692505" cy="6617970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80"/>
              </a:spcBef>
            </a:pPr>
            <a:r>
              <a:rPr sz="8000" spc="-11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8000" spc="-195" dirty="0">
                <a:solidFill>
                  <a:srgbClr val="182953"/>
                </a:solidFill>
                <a:latin typeface="新細明體"/>
                <a:cs typeface="新細明體"/>
              </a:rPr>
              <a:t>作</a:t>
            </a:r>
            <a:r>
              <a:rPr sz="8000" spc="-114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8000" spc="-195" dirty="0">
                <a:solidFill>
                  <a:srgbClr val="182953"/>
                </a:solidFill>
                <a:latin typeface="新細明體"/>
                <a:cs typeface="新細明體"/>
              </a:rPr>
              <a:t>眾</a:t>
            </a:r>
            <a:r>
              <a:rPr sz="8000" spc="-114" dirty="0">
                <a:solidFill>
                  <a:srgbClr val="182953"/>
                </a:solidFill>
                <a:latin typeface="新細明體"/>
                <a:cs typeface="新細明體"/>
              </a:rPr>
              <a:t>日</a:t>
            </a:r>
            <a:r>
              <a:rPr sz="8000" spc="-195" dirty="0">
                <a:solidFill>
                  <a:srgbClr val="182953"/>
                </a:solidFill>
                <a:latin typeface="新細明體"/>
                <a:cs typeface="新細明體"/>
              </a:rPr>
              <a:t>常</a:t>
            </a:r>
            <a:r>
              <a:rPr sz="8000" spc="-114" dirty="0">
                <a:solidFill>
                  <a:srgbClr val="182953"/>
                </a:solidFill>
                <a:latin typeface="新細明體"/>
                <a:cs typeface="新細明體"/>
              </a:rPr>
              <a:t>穿</a:t>
            </a:r>
            <a:r>
              <a:rPr sz="8000" spc="-110" dirty="0">
                <a:solidFill>
                  <a:srgbClr val="182953"/>
                </a:solidFill>
                <a:latin typeface="新細明體"/>
                <a:cs typeface="新細明體"/>
              </a:rPr>
              <a:t>衣</a:t>
            </a:r>
            <a:endParaRPr sz="800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前面有提到建置「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循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環經濟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資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源回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機」，經過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分</a:t>
            </a:r>
            <a:endParaRPr sz="5000">
              <a:latin typeface="新細明體"/>
              <a:cs typeface="新細明體"/>
            </a:endParaRPr>
          </a:p>
          <a:p>
            <a:pPr marL="12700" marR="39370">
              <a:lnSpc>
                <a:spcPts val="6980"/>
              </a:lnSpc>
              <a:spcBef>
                <a:spcPts val="39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選、清洗、除汙、提黏，抽取成為環保紗，約</a:t>
            </a:r>
            <a:r>
              <a:rPr sz="5000" spc="-260" dirty="0">
                <a:solidFill>
                  <a:srgbClr val="182953"/>
                </a:solidFill>
                <a:latin typeface="新細明體"/>
                <a:cs typeface="新細明體"/>
              </a:rPr>
              <a:t>14-15  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支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寶特瓶即可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成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一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件</a:t>
            </a:r>
            <a:r>
              <a:rPr sz="5000" spc="-285" dirty="0">
                <a:solidFill>
                  <a:srgbClr val="182953"/>
                </a:solidFill>
                <a:latin typeface="新細明體"/>
                <a:cs typeface="新細明體"/>
              </a:rPr>
              <a:t>7-ELEVEN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門市制服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既然能夠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作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出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門市制服，是否也可以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作成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眾</a:t>
            </a:r>
            <a:endParaRPr sz="5000">
              <a:latin typeface="新細明體"/>
              <a:cs typeface="新細明體"/>
            </a:endParaRPr>
          </a:p>
          <a:p>
            <a:pPr marL="12700" marR="17780">
              <a:lnSpc>
                <a:spcPts val="6980"/>
              </a:lnSpc>
              <a:spcBef>
                <a:spcPts val="39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的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日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常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穿衣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，除</a:t>
            </a:r>
            <a:r>
              <a:rPr sz="5000" spc="-80" dirty="0">
                <a:solidFill>
                  <a:srgbClr val="182953"/>
                </a:solidFill>
                <a:latin typeface="新細明體"/>
                <a:cs typeface="新細明體"/>
              </a:rPr>
              <a:t>了</a:t>
            </a:r>
            <a:r>
              <a:rPr sz="5000" spc="-265" dirty="0">
                <a:solidFill>
                  <a:srgbClr val="182953"/>
                </a:solidFill>
                <a:latin typeface="新細明體"/>
                <a:cs typeface="新細明體"/>
              </a:rPr>
              <a:t>做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足</a:t>
            </a:r>
            <a:r>
              <a:rPr sz="5000" spc="-80" dirty="0">
                <a:solidFill>
                  <a:srgbClr val="182953"/>
                </a:solidFill>
                <a:latin typeface="新細明體"/>
                <a:cs typeface="新細明體"/>
              </a:rPr>
              <a:t>了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環保回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再利用，也可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以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從中獲取商機，將來永續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是必需的，若是能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夠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1483" y="8407468"/>
            <a:ext cx="13666469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讓環保與生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活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更加貼近，我們覺得能夠有更長遠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的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1483" y="9293293"/>
            <a:ext cx="1886585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發展。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316021" y="1602346"/>
            <a:ext cx="7658099" cy="76580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9737" y="8663054"/>
            <a:ext cx="14907260" cy="0"/>
          </a:xfrm>
          <a:custGeom>
            <a:avLst/>
            <a:gdLst/>
            <a:ahLst/>
            <a:cxnLst/>
            <a:rect l="l" t="t" r="r" b="b"/>
            <a:pathLst>
              <a:path w="14907260">
                <a:moveTo>
                  <a:pt x="0" y="0"/>
                </a:moveTo>
                <a:lnTo>
                  <a:pt x="14906735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15703" y="8481765"/>
            <a:ext cx="811530" cy="1690370"/>
          </a:xfrm>
          <a:custGeom>
            <a:avLst/>
            <a:gdLst/>
            <a:ahLst/>
            <a:cxnLst/>
            <a:rect l="l" t="t" r="r" b="b"/>
            <a:pathLst>
              <a:path w="811529" h="1690370">
                <a:moveTo>
                  <a:pt x="658925" y="1690194"/>
                </a:moveTo>
                <a:lnTo>
                  <a:pt x="135164" y="1690194"/>
                </a:lnTo>
                <a:lnTo>
                  <a:pt x="0" y="1538077"/>
                </a:lnTo>
                <a:lnTo>
                  <a:pt x="0" y="946508"/>
                </a:lnTo>
                <a:lnTo>
                  <a:pt x="135164" y="777489"/>
                </a:lnTo>
                <a:lnTo>
                  <a:pt x="0" y="608470"/>
                </a:lnTo>
                <a:lnTo>
                  <a:pt x="0" y="169019"/>
                </a:lnTo>
                <a:lnTo>
                  <a:pt x="236537" y="0"/>
                </a:lnTo>
                <a:lnTo>
                  <a:pt x="574448" y="0"/>
                </a:lnTo>
                <a:lnTo>
                  <a:pt x="810985" y="169019"/>
                </a:lnTo>
                <a:lnTo>
                  <a:pt x="810985" y="608470"/>
                </a:lnTo>
                <a:lnTo>
                  <a:pt x="675821" y="777489"/>
                </a:lnTo>
                <a:lnTo>
                  <a:pt x="810985" y="946508"/>
                </a:lnTo>
                <a:lnTo>
                  <a:pt x="810985" y="1538077"/>
                </a:lnTo>
                <a:lnTo>
                  <a:pt x="658925" y="1690194"/>
                </a:lnTo>
                <a:close/>
              </a:path>
            </a:pathLst>
          </a:custGeom>
          <a:solidFill>
            <a:srgbClr val="B9C4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315703" y="8481765"/>
            <a:ext cx="642620" cy="1589405"/>
          </a:xfrm>
          <a:custGeom>
            <a:avLst/>
            <a:gdLst/>
            <a:ahLst/>
            <a:cxnLst/>
            <a:rect l="l" t="t" r="r" b="b"/>
            <a:pathLst>
              <a:path w="642620" h="1589404">
                <a:moveTo>
                  <a:pt x="461978" y="1588782"/>
                </a:moveTo>
                <a:lnTo>
                  <a:pt x="33791" y="1588782"/>
                </a:lnTo>
                <a:lnTo>
                  <a:pt x="0" y="1538077"/>
                </a:lnTo>
                <a:lnTo>
                  <a:pt x="0" y="946508"/>
                </a:lnTo>
                <a:lnTo>
                  <a:pt x="135164" y="777489"/>
                </a:lnTo>
                <a:lnTo>
                  <a:pt x="0" y="608470"/>
                </a:lnTo>
                <a:lnTo>
                  <a:pt x="0" y="169019"/>
                </a:lnTo>
                <a:lnTo>
                  <a:pt x="202746" y="0"/>
                </a:lnTo>
                <a:lnTo>
                  <a:pt x="371701" y="0"/>
                </a:lnTo>
                <a:lnTo>
                  <a:pt x="642030" y="202823"/>
                </a:lnTo>
                <a:lnTo>
                  <a:pt x="642030" y="608470"/>
                </a:lnTo>
                <a:lnTo>
                  <a:pt x="523753" y="756370"/>
                </a:lnTo>
                <a:lnTo>
                  <a:pt x="518200" y="766442"/>
                </a:lnTo>
                <a:lnTo>
                  <a:pt x="516349" y="777489"/>
                </a:lnTo>
                <a:lnTo>
                  <a:pt x="518200" y="788536"/>
                </a:lnTo>
                <a:lnTo>
                  <a:pt x="523753" y="798608"/>
                </a:lnTo>
                <a:lnTo>
                  <a:pt x="642030" y="946508"/>
                </a:lnTo>
                <a:lnTo>
                  <a:pt x="642030" y="1436665"/>
                </a:lnTo>
                <a:lnTo>
                  <a:pt x="509763" y="1568982"/>
                </a:lnTo>
                <a:lnTo>
                  <a:pt x="499471" y="1577423"/>
                </a:lnTo>
                <a:lnTo>
                  <a:pt x="487840" y="1583636"/>
                </a:lnTo>
                <a:lnTo>
                  <a:pt x="475224" y="1587471"/>
                </a:lnTo>
                <a:lnTo>
                  <a:pt x="461978" y="1588782"/>
                </a:lnTo>
                <a:close/>
              </a:path>
            </a:pathLst>
          </a:custGeom>
          <a:solidFill>
            <a:srgbClr val="D5F2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6360" y="9360666"/>
            <a:ext cx="811530" cy="811530"/>
          </a:xfrm>
          <a:custGeom>
            <a:avLst/>
            <a:gdLst/>
            <a:ahLst/>
            <a:cxnLst/>
            <a:rect l="l" t="t" r="r" b="b"/>
            <a:pathLst>
              <a:path w="811529" h="811529">
                <a:moveTo>
                  <a:pt x="405492" y="811293"/>
                </a:moveTo>
                <a:lnTo>
                  <a:pt x="358204" y="808564"/>
                </a:lnTo>
                <a:lnTo>
                  <a:pt x="312517" y="800579"/>
                </a:lnTo>
                <a:lnTo>
                  <a:pt x="268737" y="787644"/>
                </a:lnTo>
                <a:lnTo>
                  <a:pt x="227167" y="770062"/>
                </a:lnTo>
                <a:lnTo>
                  <a:pt x="188113" y="748138"/>
                </a:lnTo>
                <a:lnTo>
                  <a:pt x="151878" y="722176"/>
                </a:lnTo>
                <a:lnTo>
                  <a:pt x="118766" y="692481"/>
                </a:lnTo>
                <a:lnTo>
                  <a:pt x="89082" y="659357"/>
                </a:lnTo>
                <a:lnTo>
                  <a:pt x="63130" y="623108"/>
                </a:lnTo>
                <a:lnTo>
                  <a:pt x="41214" y="584039"/>
                </a:lnTo>
                <a:lnTo>
                  <a:pt x="23639" y="542454"/>
                </a:lnTo>
                <a:lnTo>
                  <a:pt x="10709" y="498657"/>
                </a:lnTo>
                <a:lnTo>
                  <a:pt x="2728" y="452953"/>
                </a:lnTo>
                <a:lnTo>
                  <a:pt x="0" y="405646"/>
                </a:lnTo>
                <a:lnTo>
                  <a:pt x="2728" y="358339"/>
                </a:lnTo>
                <a:lnTo>
                  <a:pt x="10709" y="312636"/>
                </a:lnTo>
                <a:lnTo>
                  <a:pt x="23639" y="268839"/>
                </a:lnTo>
                <a:lnTo>
                  <a:pt x="41214" y="227254"/>
                </a:lnTo>
                <a:lnTo>
                  <a:pt x="63130" y="188184"/>
                </a:lnTo>
                <a:lnTo>
                  <a:pt x="89082" y="151935"/>
                </a:lnTo>
                <a:lnTo>
                  <a:pt x="118766" y="118811"/>
                </a:lnTo>
                <a:lnTo>
                  <a:pt x="151878" y="89116"/>
                </a:lnTo>
                <a:lnTo>
                  <a:pt x="188113" y="63154"/>
                </a:lnTo>
                <a:lnTo>
                  <a:pt x="227167" y="41230"/>
                </a:lnTo>
                <a:lnTo>
                  <a:pt x="268737" y="23648"/>
                </a:lnTo>
                <a:lnTo>
                  <a:pt x="312517" y="10713"/>
                </a:lnTo>
                <a:lnTo>
                  <a:pt x="358204" y="2729"/>
                </a:lnTo>
                <a:lnTo>
                  <a:pt x="405492" y="0"/>
                </a:lnTo>
                <a:lnTo>
                  <a:pt x="452781" y="2729"/>
                </a:lnTo>
                <a:lnTo>
                  <a:pt x="498468" y="10713"/>
                </a:lnTo>
                <a:lnTo>
                  <a:pt x="542248" y="23648"/>
                </a:lnTo>
                <a:lnTo>
                  <a:pt x="583817" y="41230"/>
                </a:lnTo>
                <a:lnTo>
                  <a:pt x="622872" y="63154"/>
                </a:lnTo>
                <a:lnTo>
                  <a:pt x="659107" y="89116"/>
                </a:lnTo>
                <a:lnTo>
                  <a:pt x="692219" y="118811"/>
                </a:lnTo>
                <a:lnTo>
                  <a:pt x="721902" y="151935"/>
                </a:lnTo>
                <a:lnTo>
                  <a:pt x="747854" y="188184"/>
                </a:lnTo>
                <a:lnTo>
                  <a:pt x="769770" y="227254"/>
                </a:lnTo>
                <a:lnTo>
                  <a:pt x="787345" y="268839"/>
                </a:lnTo>
                <a:lnTo>
                  <a:pt x="800276" y="312636"/>
                </a:lnTo>
                <a:lnTo>
                  <a:pt x="808257" y="358339"/>
                </a:lnTo>
                <a:lnTo>
                  <a:pt x="810985" y="405646"/>
                </a:lnTo>
                <a:lnTo>
                  <a:pt x="808257" y="452953"/>
                </a:lnTo>
                <a:lnTo>
                  <a:pt x="800276" y="498657"/>
                </a:lnTo>
                <a:lnTo>
                  <a:pt x="787345" y="542454"/>
                </a:lnTo>
                <a:lnTo>
                  <a:pt x="769770" y="584039"/>
                </a:lnTo>
                <a:lnTo>
                  <a:pt x="747854" y="623108"/>
                </a:lnTo>
                <a:lnTo>
                  <a:pt x="721902" y="659357"/>
                </a:lnTo>
                <a:lnTo>
                  <a:pt x="692219" y="692481"/>
                </a:lnTo>
                <a:lnTo>
                  <a:pt x="659107" y="722176"/>
                </a:lnTo>
                <a:lnTo>
                  <a:pt x="622872" y="748138"/>
                </a:lnTo>
                <a:lnTo>
                  <a:pt x="583817" y="770062"/>
                </a:lnTo>
                <a:lnTo>
                  <a:pt x="542248" y="787644"/>
                </a:lnTo>
                <a:lnTo>
                  <a:pt x="498468" y="800579"/>
                </a:lnTo>
                <a:lnTo>
                  <a:pt x="452781" y="808564"/>
                </a:lnTo>
                <a:lnTo>
                  <a:pt x="405492" y="811293"/>
                </a:lnTo>
                <a:close/>
              </a:path>
            </a:pathLst>
          </a:custGeom>
          <a:solidFill>
            <a:srgbClr val="9DD4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57733" y="8684588"/>
            <a:ext cx="169545" cy="372110"/>
          </a:xfrm>
          <a:custGeom>
            <a:avLst/>
            <a:gdLst/>
            <a:ahLst/>
            <a:cxnLst/>
            <a:rect l="l" t="t" r="r" b="b"/>
            <a:pathLst>
              <a:path w="169545" h="372109">
                <a:moveTo>
                  <a:pt x="0" y="371842"/>
                </a:moveTo>
                <a:lnTo>
                  <a:pt x="168955" y="371842"/>
                </a:lnTo>
                <a:lnTo>
                  <a:pt x="168955" y="0"/>
                </a:lnTo>
                <a:lnTo>
                  <a:pt x="0" y="0"/>
                </a:lnTo>
                <a:lnTo>
                  <a:pt x="0" y="371842"/>
                </a:lnTo>
                <a:close/>
              </a:path>
            </a:pathLst>
          </a:custGeom>
          <a:solidFill>
            <a:srgbClr val="E49A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315703" y="8684588"/>
            <a:ext cx="642620" cy="372110"/>
          </a:xfrm>
          <a:custGeom>
            <a:avLst/>
            <a:gdLst/>
            <a:ahLst/>
            <a:cxnLst/>
            <a:rect l="l" t="t" r="r" b="b"/>
            <a:pathLst>
              <a:path w="642620" h="372109">
                <a:moveTo>
                  <a:pt x="0" y="0"/>
                </a:moveTo>
                <a:lnTo>
                  <a:pt x="642030" y="0"/>
                </a:lnTo>
                <a:lnTo>
                  <a:pt x="642030" y="371842"/>
                </a:lnTo>
                <a:lnTo>
                  <a:pt x="0" y="371842"/>
                </a:lnTo>
                <a:lnTo>
                  <a:pt x="0" y="0"/>
                </a:lnTo>
                <a:close/>
              </a:path>
            </a:pathLst>
          </a:custGeom>
          <a:solidFill>
            <a:srgbClr val="FED8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721195" y="8278941"/>
            <a:ext cx="169545" cy="203200"/>
          </a:xfrm>
          <a:custGeom>
            <a:avLst/>
            <a:gdLst/>
            <a:ahLst/>
            <a:cxnLst/>
            <a:rect l="l" t="t" r="r" b="b"/>
            <a:pathLst>
              <a:path w="169545" h="203200">
                <a:moveTo>
                  <a:pt x="0" y="202823"/>
                </a:moveTo>
                <a:lnTo>
                  <a:pt x="168955" y="202823"/>
                </a:lnTo>
                <a:lnTo>
                  <a:pt x="168955" y="0"/>
                </a:lnTo>
                <a:lnTo>
                  <a:pt x="0" y="0"/>
                </a:lnTo>
                <a:lnTo>
                  <a:pt x="0" y="202823"/>
                </a:lnTo>
                <a:close/>
              </a:path>
            </a:pathLst>
          </a:custGeom>
          <a:solidFill>
            <a:srgbClr val="9D07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52240" y="8278941"/>
            <a:ext cx="169545" cy="203200"/>
          </a:xfrm>
          <a:custGeom>
            <a:avLst/>
            <a:gdLst/>
            <a:ahLst/>
            <a:cxnLst/>
            <a:rect l="l" t="t" r="r" b="b"/>
            <a:pathLst>
              <a:path w="169545" h="203200">
                <a:moveTo>
                  <a:pt x="0" y="0"/>
                </a:moveTo>
                <a:lnTo>
                  <a:pt x="168955" y="0"/>
                </a:lnTo>
                <a:lnTo>
                  <a:pt x="168955" y="202823"/>
                </a:lnTo>
                <a:lnTo>
                  <a:pt x="0" y="202823"/>
                </a:lnTo>
                <a:lnTo>
                  <a:pt x="0" y="0"/>
                </a:lnTo>
                <a:close/>
              </a:path>
            </a:pathLst>
          </a:custGeom>
          <a:solidFill>
            <a:srgbClr val="DB1B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281912" y="8245138"/>
            <a:ext cx="1419225" cy="1955800"/>
          </a:xfrm>
          <a:custGeom>
            <a:avLst/>
            <a:gdLst/>
            <a:ahLst/>
            <a:cxnLst/>
            <a:rect l="l" t="t" r="r" b="b"/>
            <a:pathLst>
              <a:path w="1419225" h="1955800">
                <a:moveTo>
                  <a:pt x="733109" y="1943100"/>
                </a:moveTo>
                <a:lnTo>
                  <a:pt x="145458" y="1943100"/>
                </a:lnTo>
                <a:lnTo>
                  <a:pt x="135164" y="1930400"/>
                </a:lnTo>
                <a:lnTo>
                  <a:pt x="29689" y="1828800"/>
                </a:lnTo>
                <a:lnTo>
                  <a:pt x="17031" y="1816100"/>
                </a:lnTo>
                <a:lnTo>
                  <a:pt x="7717" y="1790700"/>
                </a:lnTo>
                <a:lnTo>
                  <a:pt x="1966" y="1778000"/>
                </a:lnTo>
                <a:lnTo>
                  <a:pt x="0" y="1752600"/>
                </a:lnTo>
                <a:lnTo>
                  <a:pt x="0" y="1206500"/>
                </a:lnTo>
                <a:lnTo>
                  <a:pt x="1448" y="1181100"/>
                </a:lnTo>
                <a:lnTo>
                  <a:pt x="5714" y="1168400"/>
                </a:lnTo>
                <a:lnTo>
                  <a:pt x="12676" y="1155700"/>
                </a:lnTo>
                <a:lnTo>
                  <a:pt x="22213" y="1143000"/>
                </a:lnTo>
                <a:lnTo>
                  <a:pt x="125681" y="1003300"/>
                </a:lnTo>
                <a:lnTo>
                  <a:pt x="22213" y="876300"/>
                </a:lnTo>
                <a:lnTo>
                  <a:pt x="1448" y="838200"/>
                </a:lnTo>
                <a:lnTo>
                  <a:pt x="0" y="812800"/>
                </a:lnTo>
                <a:lnTo>
                  <a:pt x="0" y="431800"/>
                </a:lnTo>
                <a:lnTo>
                  <a:pt x="2886" y="406400"/>
                </a:lnTo>
                <a:lnTo>
                  <a:pt x="11234" y="393700"/>
                </a:lnTo>
                <a:lnTo>
                  <a:pt x="24578" y="368300"/>
                </a:lnTo>
                <a:lnTo>
                  <a:pt x="236537" y="215900"/>
                </a:lnTo>
                <a:lnTo>
                  <a:pt x="236537" y="63500"/>
                </a:lnTo>
                <a:lnTo>
                  <a:pt x="241848" y="38100"/>
                </a:lnTo>
                <a:lnTo>
                  <a:pt x="256331" y="12700"/>
                </a:lnTo>
                <a:lnTo>
                  <a:pt x="277812" y="0"/>
                </a:lnTo>
                <a:lnTo>
                  <a:pt x="600754" y="0"/>
                </a:lnTo>
                <a:lnTo>
                  <a:pt x="622236" y="12700"/>
                </a:lnTo>
                <a:lnTo>
                  <a:pt x="636719" y="38100"/>
                </a:lnTo>
                <a:lnTo>
                  <a:pt x="642030" y="63500"/>
                </a:lnTo>
                <a:lnTo>
                  <a:pt x="304119" y="63500"/>
                </a:lnTo>
                <a:lnTo>
                  <a:pt x="304119" y="190500"/>
                </a:lnTo>
                <a:lnTo>
                  <a:pt x="642030" y="190500"/>
                </a:lnTo>
                <a:lnTo>
                  <a:pt x="642030" y="215900"/>
                </a:lnTo>
                <a:lnTo>
                  <a:pt x="712607" y="266700"/>
                </a:lnTo>
                <a:lnTo>
                  <a:pt x="281158" y="266700"/>
                </a:lnTo>
                <a:lnTo>
                  <a:pt x="91928" y="393700"/>
                </a:lnTo>
                <a:lnTo>
                  <a:pt x="867332" y="393700"/>
                </a:lnTo>
                <a:lnTo>
                  <a:pt x="875681" y="406400"/>
                </a:lnTo>
                <a:lnTo>
                  <a:pt x="878567" y="431800"/>
                </a:lnTo>
                <a:lnTo>
                  <a:pt x="878567" y="469900"/>
                </a:lnTo>
                <a:lnTo>
                  <a:pt x="67582" y="469900"/>
                </a:lnTo>
                <a:lnTo>
                  <a:pt x="67582" y="774700"/>
                </a:lnTo>
                <a:lnTo>
                  <a:pt x="878567" y="774700"/>
                </a:lnTo>
                <a:lnTo>
                  <a:pt x="878567" y="812800"/>
                </a:lnTo>
                <a:lnTo>
                  <a:pt x="877118" y="838200"/>
                </a:lnTo>
                <a:lnTo>
                  <a:pt x="77064" y="838200"/>
                </a:lnTo>
                <a:lnTo>
                  <a:pt x="178454" y="965200"/>
                </a:lnTo>
                <a:lnTo>
                  <a:pt x="189562" y="990600"/>
                </a:lnTo>
                <a:lnTo>
                  <a:pt x="193264" y="1003300"/>
                </a:lnTo>
                <a:lnTo>
                  <a:pt x="189562" y="1028700"/>
                </a:lnTo>
                <a:lnTo>
                  <a:pt x="178454" y="1054100"/>
                </a:lnTo>
                <a:lnTo>
                  <a:pt x="70192" y="1181100"/>
                </a:lnTo>
                <a:lnTo>
                  <a:pt x="67582" y="1193800"/>
                </a:lnTo>
                <a:lnTo>
                  <a:pt x="67582" y="1752600"/>
                </a:lnTo>
                <a:lnTo>
                  <a:pt x="68237" y="1765300"/>
                </a:lnTo>
                <a:lnTo>
                  <a:pt x="70154" y="1765300"/>
                </a:lnTo>
                <a:lnTo>
                  <a:pt x="73259" y="1778000"/>
                </a:lnTo>
                <a:lnTo>
                  <a:pt x="77478" y="1778000"/>
                </a:lnTo>
                <a:lnTo>
                  <a:pt x="182953" y="1892300"/>
                </a:lnTo>
                <a:lnTo>
                  <a:pt x="1201656" y="1892300"/>
                </a:lnTo>
                <a:lnTo>
                  <a:pt x="1181514" y="1905000"/>
                </a:lnTo>
                <a:lnTo>
                  <a:pt x="774508" y="1905000"/>
                </a:lnTo>
                <a:lnTo>
                  <a:pt x="743403" y="1930400"/>
                </a:lnTo>
                <a:lnTo>
                  <a:pt x="733109" y="1943100"/>
                </a:lnTo>
                <a:close/>
              </a:path>
              <a:path w="1419225" h="1955800">
                <a:moveTo>
                  <a:pt x="642030" y="190500"/>
                </a:moveTo>
                <a:lnTo>
                  <a:pt x="574448" y="190500"/>
                </a:lnTo>
                <a:lnTo>
                  <a:pt x="574448" y="63500"/>
                </a:lnTo>
                <a:lnTo>
                  <a:pt x="642030" y="63500"/>
                </a:lnTo>
                <a:lnTo>
                  <a:pt x="642030" y="190500"/>
                </a:lnTo>
                <a:close/>
              </a:path>
              <a:path w="1419225" h="1955800">
                <a:moveTo>
                  <a:pt x="867332" y="393700"/>
                </a:moveTo>
                <a:lnTo>
                  <a:pt x="786639" y="393700"/>
                </a:lnTo>
                <a:lnTo>
                  <a:pt x="597409" y="266700"/>
                </a:lnTo>
                <a:lnTo>
                  <a:pt x="712607" y="266700"/>
                </a:lnTo>
                <a:lnTo>
                  <a:pt x="853989" y="368300"/>
                </a:lnTo>
                <a:lnTo>
                  <a:pt x="867332" y="393700"/>
                </a:lnTo>
                <a:close/>
              </a:path>
              <a:path w="1419225" h="1955800">
                <a:moveTo>
                  <a:pt x="878567" y="774700"/>
                </a:moveTo>
                <a:lnTo>
                  <a:pt x="810985" y="774700"/>
                </a:lnTo>
                <a:lnTo>
                  <a:pt x="810985" y="469900"/>
                </a:lnTo>
                <a:lnTo>
                  <a:pt x="878567" y="469900"/>
                </a:lnTo>
                <a:lnTo>
                  <a:pt x="878567" y="774700"/>
                </a:lnTo>
                <a:close/>
              </a:path>
              <a:path w="1419225" h="1955800">
                <a:moveTo>
                  <a:pt x="979940" y="1892300"/>
                </a:moveTo>
                <a:lnTo>
                  <a:pt x="695614" y="1892300"/>
                </a:lnTo>
                <a:lnTo>
                  <a:pt x="716079" y="1866900"/>
                </a:lnTo>
                <a:lnTo>
                  <a:pt x="677955" y="1828800"/>
                </a:lnTo>
                <a:lnTo>
                  <a:pt x="643726" y="1803400"/>
                </a:lnTo>
                <a:lnTo>
                  <a:pt x="613759" y="1752600"/>
                </a:lnTo>
                <a:lnTo>
                  <a:pt x="588419" y="1714500"/>
                </a:lnTo>
                <a:lnTo>
                  <a:pt x="568072" y="1663700"/>
                </a:lnTo>
                <a:lnTo>
                  <a:pt x="553085" y="1612900"/>
                </a:lnTo>
                <a:lnTo>
                  <a:pt x="543825" y="1562100"/>
                </a:lnTo>
                <a:lnTo>
                  <a:pt x="540657" y="1511300"/>
                </a:lnTo>
                <a:lnTo>
                  <a:pt x="543326" y="1460500"/>
                </a:lnTo>
                <a:lnTo>
                  <a:pt x="551145" y="1422400"/>
                </a:lnTo>
                <a:lnTo>
                  <a:pt x="563831" y="1371600"/>
                </a:lnTo>
                <a:lnTo>
                  <a:pt x="581102" y="1333500"/>
                </a:lnTo>
                <a:lnTo>
                  <a:pt x="602675" y="1295400"/>
                </a:lnTo>
                <a:lnTo>
                  <a:pt x="628269" y="1257300"/>
                </a:lnTo>
                <a:lnTo>
                  <a:pt x="657599" y="1219200"/>
                </a:lnTo>
                <a:lnTo>
                  <a:pt x="690385" y="1181100"/>
                </a:lnTo>
                <a:lnTo>
                  <a:pt x="726342" y="1155700"/>
                </a:lnTo>
                <a:lnTo>
                  <a:pt x="765190" y="1130300"/>
                </a:lnTo>
                <a:lnTo>
                  <a:pt x="700112" y="1054100"/>
                </a:lnTo>
                <a:lnTo>
                  <a:pt x="689005" y="1028700"/>
                </a:lnTo>
                <a:lnTo>
                  <a:pt x="685302" y="1003300"/>
                </a:lnTo>
                <a:lnTo>
                  <a:pt x="689005" y="990600"/>
                </a:lnTo>
                <a:lnTo>
                  <a:pt x="700112" y="965200"/>
                </a:lnTo>
                <a:lnTo>
                  <a:pt x="801503" y="838200"/>
                </a:lnTo>
                <a:lnTo>
                  <a:pt x="877118" y="838200"/>
                </a:lnTo>
                <a:lnTo>
                  <a:pt x="872852" y="850900"/>
                </a:lnTo>
                <a:lnTo>
                  <a:pt x="865890" y="863600"/>
                </a:lnTo>
                <a:lnTo>
                  <a:pt x="856354" y="876300"/>
                </a:lnTo>
                <a:lnTo>
                  <a:pt x="752886" y="1003300"/>
                </a:lnTo>
                <a:lnTo>
                  <a:pt x="828417" y="1104900"/>
                </a:lnTo>
                <a:lnTo>
                  <a:pt x="1140080" y="1104900"/>
                </a:lnTo>
                <a:lnTo>
                  <a:pt x="1161371" y="1117600"/>
                </a:lnTo>
                <a:lnTo>
                  <a:pt x="1201656" y="1130300"/>
                </a:lnTo>
                <a:lnTo>
                  <a:pt x="1220516" y="1143000"/>
                </a:lnTo>
                <a:lnTo>
                  <a:pt x="933315" y="1143000"/>
                </a:lnTo>
                <a:lnTo>
                  <a:pt x="888418" y="1155700"/>
                </a:lnTo>
                <a:lnTo>
                  <a:pt x="845597" y="1168400"/>
                </a:lnTo>
                <a:lnTo>
                  <a:pt x="805202" y="1181100"/>
                </a:lnTo>
                <a:lnTo>
                  <a:pt x="767579" y="1206500"/>
                </a:lnTo>
                <a:lnTo>
                  <a:pt x="733079" y="1231900"/>
                </a:lnTo>
                <a:lnTo>
                  <a:pt x="702048" y="1270000"/>
                </a:lnTo>
                <a:lnTo>
                  <a:pt x="674835" y="1308100"/>
                </a:lnTo>
                <a:lnTo>
                  <a:pt x="651789" y="1346200"/>
                </a:lnTo>
                <a:lnTo>
                  <a:pt x="633259" y="1384300"/>
                </a:lnTo>
                <a:lnTo>
                  <a:pt x="619591" y="1422400"/>
                </a:lnTo>
                <a:lnTo>
                  <a:pt x="611135" y="1473200"/>
                </a:lnTo>
                <a:lnTo>
                  <a:pt x="608239" y="1511300"/>
                </a:lnTo>
                <a:lnTo>
                  <a:pt x="611135" y="1562100"/>
                </a:lnTo>
                <a:lnTo>
                  <a:pt x="619591" y="1600200"/>
                </a:lnTo>
                <a:lnTo>
                  <a:pt x="633259" y="1651000"/>
                </a:lnTo>
                <a:lnTo>
                  <a:pt x="651789" y="1689100"/>
                </a:lnTo>
                <a:lnTo>
                  <a:pt x="674835" y="1727200"/>
                </a:lnTo>
                <a:lnTo>
                  <a:pt x="702048" y="1765300"/>
                </a:lnTo>
                <a:lnTo>
                  <a:pt x="733079" y="1790700"/>
                </a:lnTo>
                <a:lnTo>
                  <a:pt x="767579" y="1816100"/>
                </a:lnTo>
                <a:lnTo>
                  <a:pt x="805202" y="1841500"/>
                </a:lnTo>
                <a:lnTo>
                  <a:pt x="845597" y="1866900"/>
                </a:lnTo>
                <a:lnTo>
                  <a:pt x="888418" y="1879600"/>
                </a:lnTo>
                <a:lnTo>
                  <a:pt x="933315" y="1879600"/>
                </a:lnTo>
                <a:lnTo>
                  <a:pt x="979940" y="1892300"/>
                </a:lnTo>
                <a:close/>
              </a:path>
              <a:path w="1419225" h="1955800">
                <a:moveTo>
                  <a:pt x="1140080" y="1104900"/>
                </a:moveTo>
                <a:lnTo>
                  <a:pt x="828417" y="1104900"/>
                </a:lnTo>
                <a:lnTo>
                  <a:pt x="864530" y="1092200"/>
                </a:lnTo>
                <a:lnTo>
                  <a:pt x="901922" y="1079500"/>
                </a:lnTo>
                <a:lnTo>
                  <a:pt x="1074178" y="1079500"/>
                </a:lnTo>
                <a:lnTo>
                  <a:pt x="1118789" y="1092200"/>
                </a:lnTo>
                <a:lnTo>
                  <a:pt x="1140080" y="1104900"/>
                </a:lnTo>
                <a:close/>
              </a:path>
              <a:path w="1419225" h="1955800">
                <a:moveTo>
                  <a:pt x="1201656" y="1892300"/>
                </a:moveTo>
                <a:lnTo>
                  <a:pt x="979940" y="1892300"/>
                </a:lnTo>
                <a:lnTo>
                  <a:pt x="1026566" y="1879600"/>
                </a:lnTo>
                <a:lnTo>
                  <a:pt x="1071463" y="1879600"/>
                </a:lnTo>
                <a:lnTo>
                  <a:pt x="1114284" y="1866900"/>
                </a:lnTo>
                <a:lnTo>
                  <a:pt x="1154679" y="1841500"/>
                </a:lnTo>
                <a:lnTo>
                  <a:pt x="1192302" y="1816100"/>
                </a:lnTo>
                <a:lnTo>
                  <a:pt x="1226802" y="1790700"/>
                </a:lnTo>
                <a:lnTo>
                  <a:pt x="1257833" y="1765300"/>
                </a:lnTo>
                <a:lnTo>
                  <a:pt x="1285046" y="1727200"/>
                </a:lnTo>
                <a:lnTo>
                  <a:pt x="1308092" y="1689100"/>
                </a:lnTo>
                <a:lnTo>
                  <a:pt x="1326622" y="1651000"/>
                </a:lnTo>
                <a:lnTo>
                  <a:pt x="1340290" y="1600200"/>
                </a:lnTo>
                <a:lnTo>
                  <a:pt x="1348746" y="1562100"/>
                </a:lnTo>
                <a:lnTo>
                  <a:pt x="1351642" y="1511300"/>
                </a:lnTo>
                <a:lnTo>
                  <a:pt x="1348746" y="1473200"/>
                </a:lnTo>
                <a:lnTo>
                  <a:pt x="1340290" y="1422400"/>
                </a:lnTo>
                <a:lnTo>
                  <a:pt x="1326622" y="1384300"/>
                </a:lnTo>
                <a:lnTo>
                  <a:pt x="1308092" y="1346200"/>
                </a:lnTo>
                <a:lnTo>
                  <a:pt x="1285046" y="1308100"/>
                </a:lnTo>
                <a:lnTo>
                  <a:pt x="1257833" y="1270000"/>
                </a:lnTo>
                <a:lnTo>
                  <a:pt x="1226802" y="1231900"/>
                </a:lnTo>
                <a:lnTo>
                  <a:pt x="1192302" y="1206500"/>
                </a:lnTo>
                <a:lnTo>
                  <a:pt x="1154679" y="1181100"/>
                </a:lnTo>
                <a:lnTo>
                  <a:pt x="1114284" y="1168400"/>
                </a:lnTo>
                <a:lnTo>
                  <a:pt x="1071463" y="1155700"/>
                </a:lnTo>
                <a:lnTo>
                  <a:pt x="1026566" y="1143000"/>
                </a:lnTo>
                <a:lnTo>
                  <a:pt x="1220516" y="1143000"/>
                </a:lnTo>
                <a:lnTo>
                  <a:pt x="1239377" y="1155700"/>
                </a:lnTo>
                <a:lnTo>
                  <a:pt x="1274264" y="1193800"/>
                </a:lnTo>
                <a:lnTo>
                  <a:pt x="1306051" y="1219200"/>
                </a:lnTo>
                <a:lnTo>
                  <a:pt x="1334469" y="1257300"/>
                </a:lnTo>
                <a:lnTo>
                  <a:pt x="1359250" y="1295400"/>
                </a:lnTo>
                <a:lnTo>
                  <a:pt x="1380126" y="1333500"/>
                </a:lnTo>
                <a:lnTo>
                  <a:pt x="1396830" y="1371600"/>
                </a:lnTo>
                <a:lnTo>
                  <a:pt x="1409092" y="1422400"/>
                </a:lnTo>
                <a:lnTo>
                  <a:pt x="1416647" y="1473200"/>
                </a:lnTo>
                <a:lnTo>
                  <a:pt x="1419224" y="1511300"/>
                </a:lnTo>
                <a:lnTo>
                  <a:pt x="1416647" y="1562100"/>
                </a:lnTo>
                <a:lnTo>
                  <a:pt x="1409092" y="1612900"/>
                </a:lnTo>
                <a:lnTo>
                  <a:pt x="1396830" y="1651000"/>
                </a:lnTo>
                <a:lnTo>
                  <a:pt x="1380126" y="1701800"/>
                </a:lnTo>
                <a:lnTo>
                  <a:pt x="1359250" y="1739900"/>
                </a:lnTo>
                <a:lnTo>
                  <a:pt x="1334469" y="1778000"/>
                </a:lnTo>
                <a:lnTo>
                  <a:pt x="1306051" y="1803400"/>
                </a:lnTo>
                <a:lnTo>
                  <a:pt x="1274264" y="1841500"/>
                </a:lnTo>
                <a:lnTo>
                  <a:pt x="1239377" y="1866900"/>
                </a:lnTo>
                <a:lnTo>
                  <a:pt x="1201656" y="1892300"/>
                </a:lnTo>
                <a:close/>
              </a:path>
              <a:path w="1419225" h="1955800">
                <a:moveTo>
                  <a:pt x="1215904" y="1498600"/>
                </a:moveTo>
                <a:lnTo>
                  <a:pt x="1147979" y="1498600"/>
                </a:lnTo>
                <a:lnTo>
                  <a:pt x="1143982" y="1473200"/>
                </a:lnTo>
                <a:lnTo>
                  <a:pt x="1136912" y="1447800"/>
                </a:lnTo>
                <a:lnTo>
                  <a:pt x="1126877" y="1435100"/>
                </a:lnTo>
                <a:lnTo>
                  <a:pt x="1113981" y="1409700"/>
                </a:lnTo>
                <a:lnTo>
                  <a:pt x="1095371" y="1397000"/>
                </a:lnTo>
                <a:lnTo>
                  <a:pt x="1073807" y="1371600"/>
                </a:lnTo>
                <a:lnTo>
                  <a:pt x="1049753" y="1358900"/>
                </a:lnTo>
                <a:lnTo>
                  <a:pt x="1023670" y="1346200"/>
                </a:lnTo>
                <a:lnTo>
                  <a:pt x="1011652" y="1346200"/>
                </a:lnTo>
                <a:lnTo>
                  <a:pt x="1003151" y="1333500"/>
                </a:lnTo>
                <a:lnTo>
                  <a:pt x="998936" y="1320800"/>
                </a:lnTo>
                <a:lnTo>
                  <a:pt x="999776" y="1308100"/>
                </a:lnTo>
                <a:lnTo>
                  <a:pt x="1005744" y="1295400"/>
                </a:lnTo>
                <a:lnTo>
                  <a:pt x="1015519" y="1295400"/>
                </a:lnTo>
                <a:lnTo>
                  <a:pt x="1027769" y="1282700"/>
                </a:lnTo>
                <a:lnTo>
                  <a:pt x="1041161" y="1282700"/>
                </a:lnTo>
                <a:lnTo>
                  <a:pt x="1077677" y="1295400"/>
                </a:lnTo>
                <a:lnTo>
                  <a:pt x="1111353" y="1320800"/>
                </a:lnTo>
                <a:lnTo>
                  <a:pt x="1141542" y="1346200"/>
                </a:lnTo>
                <a:lnTo>
                  <a:pt x="1186652" y="1397000"/>
                </a:lnTo>
                <a:lnTo>
                  <a:pt x="1201173" y="1435100"/>
                </a:lnTo>
                <a:lnTo>
                  <a:pt x="1210983" y="1460500"/>
                </a:lnTo>
                <a:lnTo>
                  <a:pt x="1215904" y="1498600"/>
                </a:lnTo>
                <a:close/>
              </a:path>
              <a:path w="1419225" h="1955800">
                <a:moveTo>
                  <a:pt x="729887" y="1562100"/>
                </a:moveTo>
                <a:lnTo>
                  <a:pt x="692595" y="1562100"/>
                </a:lnTo>
                <a:lnTo>
                  <a:pt x="682579" y="1549400"/>
                </a:lnTo>
                <a:lnTo>
                  <a:pt x="676811" y="1536700"/>
                </a:lnTo>
                <a:lnTo>
                  <a:pt x="676160" y="1524000"/>
                </a:lnTo>
                <a:lnTo>
                  <a:pt x="680408" y="1511300"/>
                </a:lnTo>
                <a:lnTo>
                  <a:pt x="689337" y="1498600"/>
                </a:lnTo>
                <a:lnTo>
                  <a:pt x="756919" y="1447800"/>
                </a:lnTo>
                <a:lnTo>
                  <a:pt x="797469" y="1447800"/>
                </a:lnTo>
                <a:lnTo>
                  <a:pt x="865051" y="1498600"/>
                </a:lnTo>
                <a:lnTo>
                  <a:pt x="873981" y="1511300"/>
                </a:lnTo>
                <a:lnTo>
                  <a:pt x="878228" y="1524000"/>
                </a:lnTo>
                <a:lnTo>
                  <a:pt x="877577" y="1536700"/>
                </a:lnTo>
                <a:lnTo>
                  <a:pt x="871809" y="1549400"/>
                </a:lnTo>
                <a:lnTo>
                  <a:pt x="745595" y="1549400"/>
                </a:lnTo>
                <a:lnTo>
                  <a:pt x="729887" y="1562100"/>
                </a:lnTo>
                <a:close/>
              </a:path>
              <a:path w="1419225" h="1955800">
                <a:moveTo>
                  <a:pt x="1279473" y="1536700"/>
                </a:moveTo>
                <a:lnTo>
                  <a:pt x="1085900" y="1536700"/>
                </a:lnTo>
                <a:lnTo>
                  <a:pt x="1081653" y="1524000"/>
                </a:lnTo>
                <a:lnTo>
                  <a:pt x="1082304" y="1511300"/>
                </a:lnTo>
                <a:lnTo>
                  <a:pt x="1088072" y="1498600"/>
                </a:lnTo>
                <a:lnTo>
                  <a:pt x="1098088" y="1485900"/>
                </a:lnTo>
                <a:lnTo>
                  <a:pt x="1135379" y="1485900"/>
                </a:lnTo>
                <a:lnTo>
                  <a:pt x="1147979" y="1498600"/>
                </a:lnTo>
                <a:lnTo>
                  <a:pt x="1277302" y="1498600"/>
                </a:lnTo>
                <a:lnTo>
                  <a:pt x="1283070" y="1511300"/>
                </a:lnTo>
                <a:lnTo>
                  <a:pt x="1283721" y="1524000"/>
                </a:lnTo>
                <a:lnTo>
                  <a:pt x="1279473" y="1536700"/>
                </a:lnTo>
                <a:close/>
              </a:path>
              <a:path w="1419225" h="1955800">
                <a:moveTo>
                  <a:pt x="1277302" y="1498600"/>
                </a:moveTo>
                <a:lnTo>
                  <a:pt x="1215904" y="1498600"/>
                </a:lnTo>
                <a:lnTo>
                  <a:pt x="1229994" y="1485900"/>
                </a:lnTo>
                <a:lnTo>
                  <a:pt x="1267286" y="1485900"/>
                </a:lnTo>
                <a:lnTo>
                  <a:pt x="1277302" y="1498600"/>
                </a:lnTo>
                <a:close/>
              </a:path>
              <a:path w="1419225" h="1955800">
                <a:moveTo>
                  <a:pt x="1193247" y="1600200"/>
                </a:moveTo>
                <a:lnTo>
                  <a:pt x="1172127" y="1600200"/>
                </a:lnTo>
                <a:lnTo>
                  <a:pt x="1162412" y="1587500"/>
                </a:lnTo>
                <a:lnTo>
                  <a:pt x="1094830" y="1536700"/>
                </a:lnTo>
                <a:lnTo>
                  <a:pt x="1270544" y="1536700"/>
                </a:lnTo>
                <a:lnTo>
                  <a:pt x="1202962" y="1587500"/>
                </a:lnTo>
                <a:lnTo>
                  <a:pt x="1193247" y="1600200"/>
                </a:lnTo>
                <a:close/>
              </a:path>
              <a:path w="1419225" h="1955800">
                <a:moveTo>
                  <a:pt x="944362" y="1739900"/>
                </a:moveTo>
                <a:lnTo>
                  <a:pt x="918720" y="1739900"/>
                </a:lnTo>
                <a:lnTo>
                  <a:pt x="882204" y="1727200"/>
                </a:lnTo>
                <a:lnTo>
                  <a:pt x="818339" y="1689100"/>
                </a:lnTo>
                <a:lnTo>
                  <a:pt x="775170" y="1638300"/>
                </a:lnTo>
                <a:lnTo>
                  <a:pt x="761602" y="1600200"/>
                </a:lnTo>
                <a:lnTo>
                  <a:pt x="751702" y="1574800"/>
                </a:lnTo>
                <a:lnTo>
                  <a:pt x="745595" y="1549400"/>
                </a:lnTo>
                <a:lnTo>
                  <a:pt x="815049" y="1549400"/>
                </a:lnTo>
                <a:lnTo>
                  <a:pt x="820001" y="1574800"/>
                </a:lnTo>
                <a:lnTo>
                  <a:pt x="826828" y="1587500"/>
                </a:lnTo>
                <a:lnTo>
                  <a:pt x="835478" y="1600200"/>
                </a:lnTo>
                <a:lnTo>
                  <a:pt x="845900" y="1612900"/>
                </a:lnTo>
                <a:lnTo>
                  <a:pt x="864510" y="1638300"/>
                </a:lnTo>
                <a:lnTo>
                  <a:pt x="886074" y="1651000"/>
                </a:lnTo>
                <a:lnTo>
                  <a:pt x="910128" y="1663700"/>
                </a:lnTo>
                <a:lnTo>
                  <a:pt x="936211" y="1676400"/>
                </a:lnTo>
                <a:lnTo>
                  <a:pt x="948229" y="1689100"/>
                </a:lnTo>
                <a:lnTo>
                  <a:pt x="956730" y="1689100"/>
                </a:lnTo>
                <a:lnTo>
                  <a:pt x="960945" y="1701800"/>
                </a:lnTo>
                <a:lnTo>
                  <a:pt x="960105" y="1714500"/>
                </a:lnTo>
                <a:lnTo>
                  <a:pt x="954137" y="1727200"/>
                </a:lnTo>
                <a:lnTo>
                  <a:pt x="944362" y="1739900"/>
                </a:lnTo>
                <a:close/>
              </a:path>
              <a:path w="1419225" h="1955800">
                <a:moveTo>
                  <a:pt x="861793" y="1562100"/>
                </a:moveTo>
                <a:lnTo>
                  <a:pt x="824502" y="1562100"/>
                </a:lnTo>
                <a:lnTo>
                  <a:pt x="815049" y="1549400"/>
                </a:lnTo>
                <a:lnTo>
                  <a:pt x="871809" y="1549400"/>
                </a:lnTo>
                <a:lnTo>
                  <a:pt x="861793" y="1562100"/>
                </a:lnTo>
                <a:close/>
              </a:path>
              <a:path w="1419225" h="1955800">
                <a:moveTo>
                  <a:pt x="1027806" y="1955800"/>
                </a:moveTo>
                <a:lnTo>
                  <a:pt x="925153" y="1955800"/>
                </a:lnTo>
                <a:lnTo>
                  <a:pt x="872382" y="1943100"/>
                </a:lnTo>
                <a:lnTo>
                  <a:pt x="822032" y="1930400"/>
                </a:lnTo>
                <a:lnTo>
                  <a:pt x="774508" y="1905000"/>
                </a:lnTo>
                <a:lnTo>
                  <a:pt x="1181514" y="1905000"/>
                </a:lnTo>
                <a:lnTo>
                  <a:pt x="1161371" y="1917700"/>
                </a:lnTo>
                <a:lnTo>
                  <a:pt x="1118789" y="1930400"/>
                </a:lnTo>
                <a:lnTo>
                  <a:pt x="1074178" y="1943100"/>
                </a:lnTo>
                <a:lnTo>
                  <a:pt x="1027806" y="1955800"/>
                </a:lnTo>
                <a:close/>
              </a:path>
              <a:path w="1419225" h="1955800">
                <a:moveTo>
                  <a:pt x="708861" y="1955800"/>
                </a:moveTo>
                <a:lnTo>
                  <a:pt x="169706" y="1955800"/>
                </a:lnTo>
                <a:lnTo>
                  <a:pt x="157089" y="1943100"/>
                </a:lnTo>
                <a:lnTo>
                  <a:pt x="721477" y="1943100"/>
                </a:lnTo>
                <a:lnTo>
                  <a:pt x="708861" y="19558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17076" y="8786000"/>
            <a:ext cx="67582" cy="1690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972240" y="8777558"/>
            <a:ext cx="2105660" cy="1498600"/>
          </a:xfrm>
          <a:custGeom>
            <a:avLst/>
            <a:gdLst/>
            <a:ahLst/>
            <a:cxnLst/>
            <a:rect l="l" t="t" r="r" b="b"/>
            <a:pathLst>
              <a:path w="2105659" h="1498600">
                <a:moveTo>
                  <a:pt x="1375219" y="152400"/>
                </a:moveTo>
                <a:lnTo>
                  <a:pt x="1316336" y="152400"/>
                </a:lnTo>
                <a:lnTo>
                  <a:pt x="1328907" y="127000"/>
                </a:lnTo>
                <a:lnTo>
                  <a:pt x="1360502" y="88900"/>
                </a:lnTo>
                <a:lnTo>
                  <a:pt x="1409181" y="63500"/>
                </a:lnTo>
                <a:lnTo>
                  <a:pt x="1473004" y="12700"/>
                </a:lnTo>
                <a:lnTo>
                  <a:pt x="1490722" y="12700"/>
                </a:lnTo>
                <a:lnTo>
                  <a:pt x="1497164" y="0"/>
                </a:lnTo>
                <a:lnTo>
                  <a:pt x="1539130" y="0"/>
                </a:lnTo>
                <a:lnTo>
                  <a:pt x="1571435" y="25400"/>
                </a:lnTo>
                <a:lnTo>
                  <a:pt x="1625527" y="63500"/>
                </a:lnTo>
                <a:lnTo>
                  <a:pt x="1517817" y="63500"/>
                </a:lnTo>
                <a:lnTo>
                  <a:pt x="1499968" y="76200"/>
                </a:lnTo>
                <a:lnTo>
                  <a:pt x="1427298" y="127000"/>
                </a:lnTo>
                <a:lnTo>
                  <a:pt x="1409124" y="127000"/>
                </a:lnTo>
                <a:lnTo>
                  <a:pt x="1398436" y="139700"/>
                </a:lnTo>
                <a:lnTo>
                  <a:pt x="1375219" y="152400"/>
                </a:lnTo>
                <a:close/>
              </a:path>
              <a:path w="2105659" h="1498600">
                <a:moveTo>
                  <a:pt x="1389457" y="393700"/>
                </a:moveTo>
                <a:lnTo>
                  <a:pt x="1322719" y="393700"/>
                </a:lnTo>
                <a:lnTo>
                  <a:pt x="1323141" y="381000"/>
                </a:lnTo>
                <a:lnTo>
                  <a:pt x="1323276" y="368300"/>
                </a:lnTo>
                <a:lnTo>
                  <a:pt x="1324294" y="330200"/>
                </a:lnTo>
                <a:lnTo>
                  <a:pt x="1324792" y="279400"/>
                </a:lnTo>
                <a:lnTo>
                  <a:pt x="1324829" y="266700"/>
                </a:lnTo>
                <a:lnTo>
                  <a:pt x="1324922" y="177800"/>
                </a:lnTo>
                <a:lnTo>
                  <a:pt x="1325821" y="177800"/>
                </a:lnTo>
                <a:lnTo>
                  <a:pt x="1327580" y="165100"/>
                </a:lnTo>
                <a:lnTo>
                  <a:pt x="1439180" y="165100"/>
                </a:lnTo>
                <a:lnTo>
                  <a:pt x="1468410" y="139700"/>
                </a:lnTo>
                <a:lnTo>
                  <a:pt x="1498854" y="127000"/>
                </a:lnTo>
                <a:lnTo>
                  <a:pt x="1561358" y="101600"/>
                </a:lnTo>
                <a:lnTo>
                  <a:pt x="1539588" y="76200"/>
                </a:lnTo>
                <a:lnTo>
                  <a:pt x="1517817" y="63500"/>
                </a:lnTo>
                <a:lnTo>
                  <a:pt x="1625527" y="63500"/>
                </a:lnTo>
                <a:lnTo>
                  <a:pt x="1643558" y="76200"/>
                </a:lnTo>
                <a:lnTo>
                  <a:pt x="1683435" y="114300"/>
                </a:lnTo>
                <a:lnTo>
                  <a:pt x="1703345" y="127000"/>
                </a:lnTo>
                <a:lnTo>
                  <a:pt x="1595165" y="127000"/>
                </a:lnTo>
                <a:lnTo>
                  <a:pt x="1564045" y="139700"/>
                </a:lnTo>
                <a:lnTo>
                  <a:pt x="1534698" y="152400"/>
                </a:lnTo>
                <a:lnTo>
                  <a:pt x="1506780" y="165100"/>
                </a:lnTo>
                <a:lnTo>
                  <a:pt x="1479944" y="177800"/>
                </a:lnTo>
                <a:lnTo>
                  <a:pt x="1494717" y="190500"/>
                </a:lnTo>
                <a:lnTo>
                  <a:pt x="1509722" y="190500"/>
                </a:lnTo>
                <a:lnTo>
                  <a:pt x="1525015" y="203200"/>
                </a:lnTo>
                <a:lnTo>
                  <a:pt x="1540657" y="215900"/>
                </a:lnTo>
                <a:lnTo>
                  <a:pt x="1668524" y="215900"/>
                </a:lnTo>
                <a:lnTo>
                  <a:pt x="1643938" y="228600"/>
                </a:lnTo>
                <a:lnTo>
                  <a:pt x="1396213" y="228600"/>
                </a:lnTo>
                <a:lnTo>
                  <a:pt x="1395370" y="254000"/>
                </a:lnTo>
                <a:lnTo>
                  <a:pt x="1394342" y="279400"/>
                </a:lnTo>
                <a:lnTo>
                  <a:pt x="1393204" y="304800"/>
                </a:lnTo>
                <a:lnTo>
                  <a:pt x="1390700" y="355600"/>
                </a:lnTo>
                <a:lnTo>
                  <a:pt x="1390062" y="381000"/>
                </a:lnTo>
                <a:lnTo>
                  <a:pt x="1389457" y="393700"/>
                </a:lnTo>
                <a:close/>
              </a:path>
              <a:path w="2105659" h="1498600">
                <a:moveTo>
                  <a:pt x="1902951" y="304800"/>
                </a:moveTo>
                <a:lnTo>
                  <a:pt x="1726057" y="304800"/>
                </a:lnTo>
                <a:lnTo>
                  <a:pt x="1742575" y="292100"/>
                </a:lnTo>
                <a:lnTo>
                  <a:pt x="1762990" y="292100"/>
                </a:lnTo>
                <a:lnTo>
                  <a:pt x="1775826" y="279400"/>
                </a:lnTo>
                <a:lnTo>
                  <a:pt x="1770760" y="279400"/>
                </a:lnTo>
                <a:lnTo>
                  <a:pt x="1763538" y="266700"/>
                </a:lnTo>
                <a:lnTo>
                  <a:pt x="1756297" y="266700"/>
                </a:lnTo>
                <a:lnTo>
                  <a:pt x="1749040" y="254000"/>
                </a:lnTo>
                <a:lnTo>
                  <a:pt x="1632956" y="254000"/>
                </a:lnTo>
                <a:lnTo>
                  <a:pt x="1651412" y="241300"/>
                </a:lnTo>
                <a:lnTo>
                  <a:pt x="1668606" y="241300"/>
                </a:lnTo>
                <a:lnTo>
                  <a:pt x="1689480" y="228600"/>
                </a:lnTo>
                <a:lnTo>
                  <a:pt x="1709304" y="228600"/>
                </a:lnTo>
                <a:lnTo>
                  <a:pt x="1697860" y="215900"/>
                </a:lnTo>
                <a:lnTo>
                  <a:pt x="1692106" y="203200"/>
                </a:lnTo>
                <a:lnTo>
                  <a:pt x="1558711" y="203200"/>
                </a:lnTo>
                <a:lnTo>
                  <a:pt x="1594310" y="190500"/>
                </a:lnTo>
                <a:lnTo>
                  <a:pt x="1611944" y="177800"/>
                </a:lnTo>
                <a:lnTo>
                  <a:pt x="1629727" y="177800"/>
                </a:lnTo>
                <a:lnTo>
                  <a:pt x="1647617" y="165100"/>
                </a:lnTo>
                <a:lnTo>
                  <a:pt x="1634813" y="165100"/>
                </a:lnTo>
                <a:lnTo>
                  <a:pt x="1621785" y="152400"/>
                </a:lnTo>
                <a:lnTo>
                  <a:pt x="1608561" y="139700"/>
                </a:lnTo>
                <a:lnTo>
                  <a:pt x="1595165" y="127000"/>
                </a:lnTo>
                <a:lnTo>
                  <a:pt x="1703345" y="127000"/>
                </a:lnTo>
                <a:lnTo>
                  <a:pt x="1723255" y="139700"/>
                </a:lnTo>
                <a:lnTo>
                  <a:pt x="1762838" y="177800"/>
                </a:lnTo>
                <a:lnTo>
                  <a:pt x="1802006" y="215900"/>
                </a:lnTo>
                <a:lnTo>
                  <a:pt x="1840581" y="241300"/>
                </a:lnTo>
                <a:lnTo>
                  <a:pt x="1878383" y="279400"/>
                </a:lnTo>
                <a:lnTo>
                  <a:pt x="1902951" y="304800"/>
                </a:lnTo>
                <a:close/>
              </a:path>
              <a:path w="2105659" h="1498600">
                <a:moveTo>
                  <a:pt x="1422855" y="165100"/>
                </a:moveTo>
                <a:lnTo>
                  <a:pt x="1317641" y="165100"/>
                </a:lnTo>
                <a:lnTo>
                  <a:pt x="1315578" y="152400"/>
                </a:lnTo>
                <a:lnTo>
                  <a:pt x="1406723" y="152400"/>
                </a:lnTo>
                <a:lnTo>
                  <a:pt x="1422855" y="165100"/>
                </a:lnTo>
                <a:close/>
              </a:path>
              <a:path w="2105659" h="1498600">
                <a:moveTo>
                  <a:pt x="1668524" y="215900"/>
                </a:moveTo>
                <a:lnTo>
                  <a:pt x="1540657" y="215900"/>
                </a:lnTo>
                <a:lnTo>
                  <a:pt x="1549671" y="203200"/>
                </a:lnTo>
                <a:lnTo>
                  <a:pt x="1692106" y="203200"/>
                </a:lnTo>
                <a:lnTo>
                  <a:pt x="1668524" y="215900"/>
                </a:lnTo>
                <a:close/>
              </a:path>
              <a:path w="2105659" h="1498600">
                <a:moveTo>
                  <a:pt x="1562922" y="1333500"/>
                </a:moveTo>
                <a:lnTo>
                  <a:pt x="1470768" y="1333500"/>
                </a:lnTo>
                <a:lnTo>
                  <a:pt x="1501457" y="1282700"/>
                </a:lnTo>
                <a:lnTo>
                  <a:pt x="1532834" y="1244600"/>
                </a:lnTo>
                <a:lnTo>
                  <a:pt x="1564799" y="1206500"/>
                </a:lnTo>
                <a:lnTo>
                  <a:pt x="1597253" y="1168400"/>
                </a:lnTo>
                <a:lnTo>
                  <a:pt x="1630096" y="1117600"/>
                </a:lnTo>
                <a:lnTo>
                  <a:pt x="1763357" y="965200"/>
                </a:lnTo>
                <a:lnTo>
                  <a:pt x="1830894" y="889000"/>
                </a:lnTo>
                <a:lnTo>
                  <a:pt x="1865348" y="850900"/>
                </a:lnTo>
                <a:lnTo>
                  <a:pt x="1899837" y="800100"/>
                </a:lnTo>
                <a:lnTo>
                  <a:pt x="1968250" y="723900"/>
                </a:lnTo>
                <a:lnTo>
                  <a:pt x="2001835" y="685800"/>
                </a:lnTo>
                <a:lnTo>
                  <a:pt x="1967919" y="647700"/>
                </a:lnTo>
                <a:lnTo>
                  <a:pt x="1931845" y="596900"/>
                </a:lnTo>
                <a:lnTo>
                  <a:pt x="1894245" y="571500"/>
                </a:lnTo>
                <a:lnTo>
                  <a:pt x="1817003" y="495300"/>
                </a:lnTo>
                <a:lnTo>
                  <a:pt x="1778627" y="469900"/>
                </a:lnTo>
                <a:lnTo>
                  <a:pt x="1741259" y="431800"/>
                </a:lnTo>
                <a:lnTo>
                  <a:pt x="1705531" y="406400"/>
                </a:lnTo>
                <a:lnTo>
                  <a:pt x="1663176" y="381000"/>
                </a:lnTo>
                <a:lnTo>
                  <a:pt x="1621697" y="342900"/>
                </a:lnTo>
                <a:lnTo>
                  <a:pt x="1578915" y="317500"/>
                </a:lnTo>
                <a:lnTo>
                  <a:pt x="1534903" y="292100"/>
                </a:lnTo>
                <a:lnTo>
                  <a:pt x="1489733" y="266700"/>
                </a:lnTo>
                <a:lnTo>
                  <a:pt x="1443479" y="241300"/>
                </a:lnTo>
                <a:lnTo>
                  <a:pt x="1396213" y="228600"/>
                </a:lnTo>
                <a:lnTo>
                  <a:pt x="1643938" y="228600"/>
                </a:lnTo>
                <a:lnTo>
                  <a:pt x="1619095" y="241300"/>
                </a:lnTo>
                <a:lnTo>
                  <a:pt x="1600909" y="241300"/>
                </a:lnTo>
                <a:lnTo>
                  <a:pt x="1607205" y="254000"/>
                </a:lnTo>
                <a:lnTo>
                  <a:pt x="1749040" y="254000"/>
                </a:lnTo>
                <a:lnTo>
                  <a:pt x="1729423" y="266700"/>
                </a:lnTo>
                <a:lnTo>
                  <a:pt x="1708299" y="279400"/>
                </a:lnTo>
                <a:lnTo>
                  <a:pt x="1686117" y="279400"/>
                </a:lnTo>
                <a:lnTo>
                  <a:pt x="1663327" y="292100"/>
                </a:lnTo>
                <a:lnTo>
                  <a:pt x="1677147" y="292100"/>
                </a:lnTo>
                <a:lnTo>
                  <a:pt x="1684399" y="304800"/>
                </a:lnTo>
                <a:lnTo>
                  <a:pt x="1902951" y="304800"/>
                </a:lnTo>
                <a:lnTo>
                  <a:pt x="1915235" y="317500"/>
                </a:lnTo>
                <a:lnTo>
                  <a:pt x="1817759" y="317500"/>
                </a:lnTo>
                <a:lnTo>
                  <a:pt x="1799871" y="330200"/>
                </a:lnTo>
                <a:lnTo>
                  <a:pt x="1780774" y="330200"/>
                </a:lnTo>
                <a:lnTo>
                  <a:pt x="1761005" y="342900"/>
                </a:lnTo>
                <a:lnTo>
                  <a:pt x="1939051" y="342900"/>
                </a:lnTo>
                <a:lnTo>
                  <a:pt x="1950959" y="355600"/>
                </a:lnTo>
                <a:lnTo>
                  <a:pt x="1962515" y="368300"/>
                </a:lnTo>
                <a:lnTo>
                  <a:pt x="1863790" y="368300"/>
                </a:lnTo>
                <a:lnTo>
                  <a:pt x="1852945" y="381000"/>
                </a:lnTo>
                <a:lnTo>
                  <a:pt x="1810970" y="381000"/>
                </a:lnTo>
                <a:lnTo>
                  <a:pt x="1804534" y="393700"/>
                </a:lnTo>
                <a:lnTo>
                  <a:pt x="1856899" y="393700"/>
                </a:lnTo>
                <a:lnTo>
                  <a:pt x="1863687" y="406400"/>
                </a:lnTo>
                <a:lnTo>
                  <a:pt x="1868462" y="406400"/>
                </a:lnTo>
                <a:lnTo>
                  <a:pt x="1868446" y="419100"/>
                </a:lnTo>
                <a:lnTo>
                  <a:pt x="1863991" y="431800"/>
                </a:lnTo>
                <a:lnTo>
                  <a:pt x="1854663" y="431800"/>
                </a:lnTo>
                <a:lnTo>
                  <a:pt x="1862691" y="444500"/>
                </a:lnTo>
                <a:lnTo>
                  <a:pt x="2028856" y="444500"/>
                </a:lnTo>
                <a:lnTo>
                  <a:pt x="2037009" y="457200"/>
                </a:lnTo>
                <a:lnTo>
                  <a:pt x="1948117" y="457200"/>
                </a:lnTo>
                <a:lnTo>
                  <a:pt x="1948257" y="457401"/>
                </a:lnTo>
                <a:lnTo>
                  <a:pt x="1946564" y="469900"/>
                </a:lnTo>
                <a:lnTo>
                  <a:pt x="1941744" y="482600"/>
                </a:lnTo>
                <a:lnTo>
                  <a:pt x="1915630" y="482600"/>
                </a:lnTo>
                <a:lnTo>
                  <a:pt x="1947903" y="520700"/>
                </a:lnTo>
                <a:lnTo>
                  <a:pt x="1977987" y="546100"/>
                </a:lnTo>
                <a:lnTo>
                  <a:pt x="2005991" y="571500"/>
                </a:lnTo>
                <a:lnTo>
                  <a:pt x="2032021" y="609600"/>
                </a:lnTo>
                <a:lnTo>
                  <a:pt x="2103856" y="609600"/>
                </a:lnTo>
                <a:lnTo>
                  <a:pt x="2101241" y="660400"/>
                </a:lnTo>
                <a:lnTo>
                  <a:pt x="2085825" y="698500"/>
                </a:lnTo>
                <a:lnTo>
                  <a:pt x="2057194" y="736600"/>
                </a:lnTo>
                <a:lnTo>
                  <a:pt x="2024029" y="774700"/>
                </a:lnTo>
                <a:lnTo>
                  <a:pt x="1990388" y="812800"/>
                </a:lnTo>
                <a:lnTo>
                  <a:pt x="1888323" y="927100"/>
                </a:lnTo>
                <a:lnTo>
                  <a:pt x="1822718" y="1016000"/>
                </a:lnTo>
                <a:lnTo>
                  <a:pt x="1790860" y="1041400"/>
                </a:lnTo>
                <a:lnTo>
                  <a:pt x="1695650" y="1155700"/>
                </a:lnTo>
                <a:lnTo>
                  <a:pt x="1664319" y="1193800"/>
                </a:lnTo>
                <a:lnTo>
                  <a:pt x="1633333" y="1231900"/>
                </a:lnTo>
                <a:lnTo>
                  <a:pt x="1602777" y="1282700"/>
                </a:lnTo>
                <a:lnTo>
                  <a:pt x="1572736" y="1320800"/>
                </a:lnTo>
                <a:lnTo>
                  <a:pt x="1562922" y="1333500"/>
                </a:lnTo>
                <a:close/>
              </a:path>
              <a:path w="2105659" h="1498600">
                <a:moveTo>
                  <a:pt x="1939051" y="342900"/>
                </a:moveTo>
                <a:lnTo>
                  <a:pt x="1809752" y="342900"/>
                </a:lnTo>
                <a:lnTo>
                  <a:pt x="1824358" y="330200"/>
                </a:lnTo>
                <a:lnTo>
                  <a:pt x="1822431" y="330200"/>
                </a:lnTo>
                <a:lnTo>
                  <a:pt x="1817759" y="317500"/>
                </a:lnTo>
                <a:lnTo>
                  <a:pt x="1915235" y="317500"/>
                </a:lnTo>
                <a:lnTo>
                  <a:pt x="1939051" y="342900"/>
                </a:lnTo>
                <a:close/>
              </a:path>
              <a:path w="2105659" h="1498600">
                <a:moveTo>
                  <a:pt x="486314" y="381000"/>
                </a:moveTo>
                <a:lnTo>
                  <a:pt x="285584" y="381000"/>
                </a:lnTo>
                <a:lnTo>
                  <a:pt x="302655" y="368300"/>
                </a:lnTo>
                <a:lnTo>
                  <a:pt x="459236" y="368300"/>
                </a:lnTo>
                <a:lnTo>
                  <a:pt x="486314" y="381000"/>
                </a:lnTo>
                <a:close/>
              </a:path>
              <a:path w="2105659" h="1498600">
                <a:moveTo>
                  <a:pt x="2028856" y="444500"/>
                </a:moveTo>
                <a:lnTo>
                  <a:pt x="1867498" y="444500"/>
                </a:lnTo>
                <a:lnTo>
                  <a:pt x="1875315" y="431800"/>
                </a:lnTo>
                <a:lnTo>
                  <a:pt x="1929462" y="431800"/>
                </a:lnTo>
                <a:lnTo>
                  <a:pt x="1914530" y="419100"/>
                </a:lnTo>
                <a:lnTo>
                  <a:pt x="1899297" y="406400"/>
                </a:lnTo>
                <a:lnTo>
                  <a:pt x="1883846" y="381000"/>
                </a:lnTo>
                <a:lnTo>
                  <a:pt x="1868256" y="368300"/>
                </a:lnTo>
                <a:lnTo>
                  <a:pt x="1962515" y="368300"/>
                </a:lnTo>
                <a:lnTo>
                  <a:pt x="1985629" y="393700"/>
                </a:lnTo>
                <a:lnTo>
                  <a:pt x="2020703" y="431800"/>
                </a:lnTo>
                <a:lnTo>
                  <a:pt x="2028856" y="444500"/>
                </a:lnTo>
                <a:close/>
              </a:path>
              <a:path w="2105659" h="1498600">
                <a:moveTo>
                  <a:pt x="486497" y="546100"/>
                </a:moveTo>
                <a:lnTo>
                  <a:pt x="2518" y="546100"/>
                </a:lnTo>
                <a:lnTo>
                  <a:pt x="6550" y="533400"/>
                </a:lnTo>
                <a:lnTo>
                  <a:pt x="41878" y="508000"/>
                </a:lnTo>
                <a:lnTo>
                  <a:pt x="80702" y="482600"/>
                </a:lnTo>
                <a:lnTo>
                  <a:pt x="121622" y="457200"/>
                </a:lnTo>
                <a:lnTo>
                  <a:pt x="163239" y="444500"/>
                </a:lnTo>
                <a:lnTo>
                  <a:pt x="218515" y="419100"/>
                </a:lnTo>
                <a:lnTo>
                  <a:pt x="245359" y="406400"/>
                </a:lnTo>
                <a:lnTo>
                  <a:pt x="270876" y="381000"/>
                </a:lnTo>
                <a:lnTo>
                  <a:pt x="1099093" y="381000"/>
                </a:lnTo>
                <a:lnTo>
                  <a:pt x="1154373" y="393700"/>
                </a:lnTo>
                <a:lnTo>
                  <a:pt x="1389457" y="393700"/>
                </a:lnTo>
                <a:lnTo>
                  <a:pt x="1388959" y="406400"/>
                </a:lnTo>
                <a:lnTo>
                  <a:pt x="1388645" y="419100"/>
                </a:lnTo>
                <a:lnTo>
                  <a:pt x="1388459" y="431800"/>
                </a:lnTo>
                <a:lnTo>
                  <a:pt x="350135" y="431800"/>
                </a:lnTo>
                <a:lnTo>
                  <a:pt x="332626" y="444500"/>
                </a:lnTo>
                <a:lnTo>
                  <a:pt x="292178" y="444500"/>
                </a:lnTo>
                <a:lnTo>
                  <a:pt x="257250" y="469900"/>
                </a:lnTo>
                <a:lnTo>
                  <a:pt x="222867" y="482600"/>
                </a:lnTo>
                <a:lnTo>
                  <a:pt x="189102" y="508000"/>
                </a:lnTo>
                <a:lnTo>
                  <a:pt x="156028" y="520700"/>
                </a:lnTo>
                <a:lnTo>
                  <a:pt x="353509" y="520700"/>
                </a:lnTo>
                <a:lnTo>
                  <a:pt x="316875" y="533400"/>
                </a:lnTo>
                <a:lnTo>
                  <a:pt x="526166" y="533400"/>
                </a:lnTo>
                <a:lnTo>
                  <a:pt x="486497" y="546100"/>
                </a:lnTo>
                <a:close/>
              </a:path>
              <a:path w="2105659" h="1498600">
                <a:moveTo>
                  <a:pt x="1282681" y="533400"/>
                </a:moveTo>
                <a:lnTo>
                  <a:pt x="1068234" y="533400"/>
                </a:lnTo>
                <a:lnTo>
                  <a:pt x="1081552" y="520700"/>
                </a:lnTo>
                <a:lnTo>
                  <a:pt x="1094441" y="520700"/>
                </a:lnTo>
                <a:lnTo>
                  <a:pt x="1120063" y="495300"/>
                </a:lnTo>
                <a:lnTo>
                  <a:pt x="1199014" y="457200"/>
                </a:lnTo>
                <a:lnTo>
                  <a:pt x="763870" y="457200"/>
                </a:lnTo>
                <a:lnTo>
                  <a:pt x="726937" y="444500"/>
                </a:lnTo>
                <a:lnTo>
                  <a:pt x="374209" y="444500"/>
                </a:lnTo>
                <a:lnTo>
                  <a:pt x="362106" y="431800"/>
                </a:lnTo>
                <a:lnTo>
                  <a:pt x="1388459" y="431800"/>
                </a:lnTo>
                <a:lnTo>
                  <a:pt x="1388339" y="457401"/>
                </a:lnTo>
                <a:lnTo>
                  <a:pt x="1388001" y="482600"/>
                </a:lnTo>
                <a:lnTo>
                  <a:pt x="1387349" y="508000"/>
                </a:lnTo>
                <a:lnTo>
                  <a:pt x="1305471" y="508000"/>
                </a:lnTo>
                <a:lnTo>
                  <a:pt x="1296312" y="520700"/>
                </a:lnTo>
                <a:lnTo>
                  <a:pt x="1282681" y="533400"/>
                </a:lnTo>
                <a:close/>
              </a:path>
              <a:path w="2105659" h="1498600">
                <a:moveTo>
                  <a:pt x="353509" y="520700"/>
                </a:moveTo>
                <a:lnTo>
                  <a:pt x="221808" y="520700"/>
                </a:lnTo>
                <a:lnTo>
                  <a:pt x="263290" y="495300"/>
                </a:lnTo>
                <a:lnTo>
                  <a:pt x="311674" y="469900"/>
                </a:lnTo>
                <a:lnTo>
                  <a:pt x="365272" y="457200"/>
                </a:lnTo>
                <a:lnTo>
                  <a:pt x="422400" y="444500"/>
                </a:lnTo>
                <a:lnTo>
                  <a:pt x="480563" y="444500"/>
                </a:lnTo>
                <a:lnTo>
                  <a:pt x="482485" y="457200"/>
                </a:lnTo>
                <a:lnTo>
                  <a:pt x="482837" y="457200"/>
                </a:lnTo>
                <a:lnTo>
                  <a:pt x="481757" y="469900"/>
                </a:lnTo>
                <a:lnTo>
                  <a:pt x="477575" y="469900"/>
                </a:lnTo>
                <a:lnTo>
                  <a:pt x="470856" y="482600"/>
                </a:lnTo>
                <a:lnTo>
                  <a:pt x="462163" y="482600"/>
                </a:lnTo>
                <a:lnTo>
                  <a:pt x="425961" y="495300"/>
                </a:lnTo>
                <a:lnTo>
                  <a:pt x="389701" y="495300"/>
                </a:lnTo>
                <a:lnTo>
                  <a:pt x="353509" y="520700"/>
                </a:lnTo>
                <a:close/>
              </a:path>
              <a:path w="2105659" h="1498600">
                <a:moveTo>
                  <a:pt x="666134" y="495300"/>
                </a:moveTo>
                <a:lnTo>
                  <a:pt x="471366" y="495300"/>
                </a:lnTo>
                <a:lnTo>
                  <a:pt x="517355" y="482600"/>
                </a:lnTo>
                <a:lnTo>
                  <a:pt x="604581" y="457200"/>
                </a:lnTo>
                <a:lnTo>
                  <a:pt x="661993" y="457200"/>
                </a:lnTo>
                <a:lnTo>
                  <a:pt x="667678" y="469900"/>
                </a:lnTo>
                <a:lnTo>
                  <a:pt x="671533" y="469900"/>
                </a:lnTo>
                <a:lnTo>
                  <a:pt x="673068" y="482600"/>
                </a:lnTo>
                <a:lnTo>
                  <a:pt x="673345" y="482600"/>
                </a:lnTo>
                <a:lnTo>
                  <a:pt x="666134" y="495300"/>
                </a:lnTo>
                <a:close/>
              </a:path>
              <a:path w="2105659" h="1498600">
                <a:moveTo>
                  <a:pt x="662068" y="558800"/>
                </a:moveTo>
                <a:lnTo>
                  <a:pt x="565426" y="558800"/>
                </a:lnTo>
                <a:lnTo>
                  <a:pt x="577052" y="546100"/>
                </a:lnTo>
                <a:lnTo>
                  <a:pt x="588633" y="546100"/>
                </a:lnTo>
                <a:lnTo>
                  <a:pt x="600180" y="533400"/>
                </a:lnTo>
                <a:lnTo>
                  <a:pt x="626965" y="520700"/>
                </a:lnTo>
                <a:lnTo>
                  <a:pt x="658045" y="495300"/>
                </a:lnTo>
                <a:lnTo>
                  <a:pt x="673767" y="495300"/>
                </a:lnTo>
                <a:lnTo>
                  <a:pt x="695412" y="482600"/>
                </a:lnTo>
                <a:lnTo>
                  <a:pt x="717629" y="469900"/>
                </a:lnTo>
                <a:lnTo>
                  <a:pt x="740439" y="457200"/>
                </a:lnTo>
                <a:lnTo>
                  <a:pt x="905910" y="457200"/>
                </a:lnTo>
                <a:lnTo>
                  <a:pt x="903555" y="469900"/>
                </a:lnTo>
                <a:lnTo>
                  <a:pt x="842238" y="469900"/>
                </a:lnTo>
                <a:lnTo>
                  <a:pt x="798946" y="482600"/>
                </a:lnTo>
                <a:lnTo>
                  <a:pt x="756850" y="508000"/>
                </a:lnTo>
                <a:lnTo>
                  <a:pt x="716226" y="533400"/>
                </a:lnTo>
                <a:lnTo>
                  <a:pt x="677351" y="546100"/>
                </a:lnTo>
                <a:lnTo>
                  <a:pt x="662068" y="558800"/>
                </a:lnTo>
                <a:close/>
              </a:path>
              <a:path w="2105659" h="1498600">
                <a:moveTo>
                  <a:pt x="992264" y="558800"/>
                </a:moveTo>
                <a:lnTo>
                  <a:pt x="874156" y="558800"/>
                </a:lnTo>
                <a:lnTo>
                  <a:pt x="882212" y="546100"/>
                </a:lnTo>
                <a:lnTo>
                  <a:pt x="890037" y="546100"/>
                </a:lnTo>
                <a:lnTo>
                  <a:pt x="904375" y="533400"/>
                </a:lnTo>
                <a:lnTo>
                  <a:pt x="918691" y="533400"/>
                </a:lnTo>
                <a:lnTo>
                  <a:pt x="932914" y="520700"/>
                </a:lnTo>
                <a:lnTo>
                  <a:pt x="966575" y="508000"/>
                </a:lnTo>
                <a:lnTo>
                  <a:pt x="971322" y="501859"/>
                </a:lnTo>
                <a:lnTo>
                  <a:pt x="986236" y="495300"/>
                </a:lnTo>
                <a:lnTo>
                  <a:pt x="848965" y="495300"/>
                </a:lnTo>
                <a:lnTo>
                  <a:pt x="873163" y="482600"/>
                </a:lnTo>
                <a:lnTo>
                  <a:pt x="898027" y="482600"/>
                </a:lnTo>
                <a:lnTo>
                  <a:pt x="923645" y="469900"/>
                </a:lnTo>
                <a:lnTo>
                  <a:pt x="950106" y="457200"/>
                </a:lnTo>
                <a:lnTo>
                  <a:pt x="1193785" y="457200"/>
                </a:lnTo>
                <a:lnTo>
                  <a:pt x="1144815" y="469900"/>
                </a:lnTo>
                <a:lnTo>
                  <a:pt x="1097668" y="495300"/>
                </a:lnTo>
                <a:lnTo>
                  <a:pt x="1051982" y="520700"/>
                </a:lnTo>
                <a:lnTo>
                  <a:pt x="1007397" y="546100"/>
                </a:lnTo>
                <a:lnTo>
                  <a:pt x="992264" y="558800"/>
                </a:lnTo>
                <a:close/>
              </a:path>
              <a:path w="2105659" h="1498600">
                <a:moveTo>
                  <a:pt x="1948257" y="457401"/>
                </a:moveTo>
                <a:lnTo>
                  <a:pt x="1948117" y="457200"/>
                </a:lnTo>
                <a:lnTo>
                  <a:pt x="1948285" y="457200"/>
                </a:lnTo>
                <a:lnTo>
                  <a:pt x="1948257" y="457401"/>
                </a:lnTo>
                <a:close/>
              </a:path>
              <a:path w="2105659" h="1498600">
                <a:moveTo>
                  <a:pt x="2103856" y="609600"/>
                </a:moveTo>
                <a:lnTo>
                  <a:pt x="2032021" y="609600"/>
                </a:lnTo>
                <a:lnTo>
                  <a:pt x="2028969" y="596900"/>
                </a:lnTo>
                <a:lnTo>
                  <a:pt x="2024719" y="584200"/>
                </a:lnTo>
                <a:lnTo>
                  <a:pt x="1998225" y="533400"/>
                </a:lnTo>
                <a:lnTo>
                  <a:pt x="1965801" y="482600"/>
                </a:lnTo>
                <a:lnTo>
                  <a:pt x="1948257" y="457401"/>
                </a:lnTo>
                <a:lnTo>
                  <a:pt x="1948285" y="457200"/>
                </a:lnTo>
                <a:lnTo>
                  <a:pt x="2037009" y="457200"/>
                </a:lnTo>
                <a:lnTo>
                  <a:pt x="2053314" y="482600"/>
                </a:lnTo>
                <a:lnTo>
                  <a:pt x="2080592" y="520700"/>
                </a:lnTo>
                <a:lnTo>
                  <a:pt x="2099668" y="571500"/>
                </a:lnTo>
                <a:lnTo>
                  <a:pt x="2103856" y="609600"/>
                </a:lnTo>
                <a:close/>
              </a:path>
              <a:path w="2105659" h="1498600">
                <a:moveTo>
                  <a:pt x="526166" y="533400"/>
                </a:moveTo>
                <a:lnTo>
                  <a:pt x="391965" y="533400"/>
                </a:lnTo>
                <a:lnTo>
                  <a:pt x="409894" y="520700"/>
                </a:lnTo>
                <a:lnTo>
                  <a:pt x="427553" y="520700"/>
                </a:lnTo>
                <a:lnTo>
                  <a:pt x="458269" y="508000"/>
                </a:lnTo>
                <a:lnTo>
                  <a:pt x="464905" y="495300"/>
                </a:lnTo>
                <a:lnTo>
                  <a:pt x="656314" y="495300"/>
                </a:lnTo>
                <a:lnTo>
                  <a:pt x="568125" y="520700"/>
                </a:lnTo>
                <a:lnTo>
                  <a:pt x="526166" y="533400"/>
                </a:lnTo>
                <a:close/>
              </a:path>
              <a:path w="2105659" h="1498600">
                <a:moveTo>
                  <a:pt x="851888" y="558800"/>
                </a:moveTo>
                <a:lnTo>
                  <a:pt x="723068" y="558800"/>
                </a:lnTo>
                <a:lnTo>
                  <a:pt x="747710" y="546100"/>
                </a:lnTo>
                <a:lnTo>
                  <a:pt x="798994" y="520700"/>
                </a:lnTo>
                <a:lnTo>
                  <a:pt x="843017" y="495300"/>
                </a:lnTo>
                <a:lnTo>
                  <a:pt x="976393" y="495300"/>
                </a:lnTo>
                <a:lnTo>
                  <a:pt x="971322" y="501859"/>
                </a:lnTo>
                <a:lnTo>
                  <a:pt x="871355" y="546100"/>
                </a:lnTo>
                <a:lnTo>
                  <a:pt x="861641" y="546100"/>
                </a:lnTo>
                <a:lnTo>
                  <a:pt x="851888" y="558800"/>
                </a:lnTo>
                <a:close/>
              </a:path>
              <a:path w="2105659" h="1498600">
                <a:moveTo>
                  <a:pt x="971322" y="501859"/>
                </a:moveTo>
                <a:lnTo>
                  <a:pt x="976393" y="495300"/>
                </a:lnTo>
                <a:lnTo>
                  <a:pt x="986236" y="495300"/>
                </a:lnTo>
                <a:lnTo>
                  <a:pt x="971322" y="501859"/>
                </a:lnTo>
                <a:close/>
              </a:path>
              <a:path w="2105659" h="1498600">
                <a:moveTo>
                  <a:pt x="1371031" y="609600"/>
                </a:moveTo>
                <a:lnTo>
                  <a:pt x="291767" y="609600"/>
                </a:lnTo>
                <a:lnTo>
                  <a:pt x="291539" y="596900"/>
                </a:lnTo>
                <a:lnTo>
                  <a:pt x="237336" y="596900"/>
                </a:lnTo>
                <a:lnTo>
                  <a:pt x="185893" y="584200"/>
                </a:lnTo>
                <a:lnTo>
                  <a:pt x="136945" y="584200"/>
                </a:lnTo>
                <a:lnTo>
                  <a:pt x="91432" y="571827"/>
                </a:lnTo>
                <a:lnTo>
                  <a:pt x="91407" y="571500"/>
                </a:lnTo>
                <a:lnTo>
                  <a:pt x="981244" y="571500"/>
                </a:lnTo>
                <a:lnTo>
                  <a:pt x="995738" y="558800"/>
                </a:lnTo>
                <a:lnTo>
                  <a:pt x="1319893" y="558800"/>
                </a:lnTo>
                <a:lnTo>
                  <a:pt x="1318791" y="546100"/>
                </a:lnTo>
                <a:lnTo>
                  <a:pt x="1318129" y="533400"/>
                </a:lnTo>
                <a:lnTo>
                  <a:pt x="1317841" y="520700"/>
                </a:lnTo>
                <a:lnTo>
                  <a:pt x="1317863" y="508000"/>
                </a:lnTo>
                <a:lnTo>
                  <a:pt x="1387349" y="508000"/>
                </a:lnTo>
                <a:lnTo>
                  <a:pt x="1387023" y="520700"/>
                </a:lnTo>
                <a:lnTo>
                  <a:pt x="1384783" y="558800"/>
                </a:lnTo>
                <a:lnTo>
                  <a:pt x="1380654" y="584200"/>
                </a:lnTo>
                <a:lnTo>
                  <a:pt x="1377320" y="596900"/>
                </a:lnTo>
                <a:lnTo>
                  <a:pt x="1371031" y="609600"/>
                </a:lnTo>
                <a:close/>
              </a:path>
              <a:path w="2105659" h="1498600">
                <a:moveTo>
                  <a:pt x="1242355" y="558800"/>
                </a:moveTo>
                <a:lnTo>
                  <a:pt x="1010541" y="558800"/>
                </a:lnTo>
                <a:lnTo>
                  <a:pt x="1025472" y="546100"/>
                </a:lnTo>
                <a:lnTo>
                  <a:pt x="1054496" y="533400"/>
                </a:lnTo>
                <a:lnTo>
                  <a:pt x="1269017" y="533400"/>
                </a:lnTo>
                <a:lnTo>
                  <a:pt x="1255510" y="546100"/>
                </a:lnTo>
                <a:lnTo>
                  <a:pt x="1242355" y="558800"/>
                </a:lnTo>
                <a:close/>
              </a:path>
              <a:path w="2105659" h="1498600">
                <a:moveTo>
                  <a:pt x="564955" y="558800"/>
                </a:moveTo>
                <a:lnTo>
                  <a:pt x="0" y="558800"/>
                </a:lnTo>
                <a:lnTo>
                  <a:pt x="312" y="546100"/>
                </a:lnTo>
                <a:lnTo>
                  <a:pt x="544539" y="546100"/>
                </a:lnTo>
                <a:lnTo>
                  <a:pt x="564955" y="558800"/>
                </a:lnTo>
                <a:close/>
              </a:path>
              <a:path w="2105659" h="1498600">
                <a:moveTo>
                  <a:pt x="52295" y="571500"/>
                </a:moveTo>
                <a:lnTo>
                  <a:pt x="5334" y="571500"/>
                </a:lnTo>
                <a:lnTo>
                  <a:pt x="1650" y="558800"/>
                </a:lnTo>
                <a:lnTo>
                  <a:pt x="59229" y="558800"/>
                </a:lnTo>
                <a:lnTo>
                  <a:pt x="52295" y="571500"/>
                </a:lnTo>
                <a:close/>
              </a:path>
              <a:path w="2105659" h="1498600">
                <a:moveTo>
                  <a:pt x="832389" y="571500"/>
                </a:moveTo>
                <a:lnTo>
                  <a:pt x="60744" y="571500"/>
                </a:lnTo>
                <a:lnTo>
                  <a:pt x="59965" y="558800"/>
                </a:lnTo>
                <a:lnTo>
                  <a:pt x="842127" y="558800"/>
                </a:lnTo>
                <a:lnTo>
                  <a:pt x="832389" y="571500"/>
                </a:lnTo>
                <a:close/>
              </a:path>
              <a:path w="2105659" h="1498600">
                <a:moveTo>
                  <a:pt x="974077" y="571500"/>
                </a:moveTo>
                <a:lnTo>
                  <a:pt x="850004" y="571500"/>
                </a:lnTo>
                <a:lnTo>
                  <a:pt x="857848" y="558800"/>
                </a:lnTo>
                <a:lnTo>
                  <a:pt x="977195" y="558800"/>
                </a:lnTo>
                <a:lnTo>
                  <a:pt x="974077" y="571500"/>
                </a:lnTo>
                <a:close/>
              </a:path>
              <a:path w="2105659" h="1498600">
                <a:moveTo>
                  <a:pt x="684712" y="1219200"/>
                </a:moveTo>
                <a:lnTo>
                  <a:pt x="39383" y="1219200"/>
                </a:lnTo>
                <a:lnTo>
                  <a:pt x="44845" y="1206500"/>
                </a:lnTo>
                <a:lnTo>
                  <a:pt x="44080" y="1155700"/>
                </a:lnTo>
                <a:lnTo>
                  <a:pt x="42793" y="1104900"/>
                </a:lnTo>
                <a:lnTo>
                  <a:pt x="37903" y="952500"/>
                </a:lnTo>
                <a:lnTo>
                  <a:pt x="36495" y="914400"/>
                </a:lnTo>
                <a:lnTo>
                  <a:pt x="35279" y="863600"/>
                </a:lnTo>
                <a:lnTo>
                  <a:pt x="34326" y="812800"/>
                </a:lnTo>
                <a:lnTo>
                  <a:pt x="33747" y="800100"/>
                </a:lnTo>
                <a:lnTo>
                  <a:pt x="31153" y="723900"/>
                </a:lnTo>
                <a:lnTo>
                  <a:pt x="31739" y="673100"/>
                </a:lnTo>
                <a:lnTo>
                  <a:pt x="35575" y="622300"/>
                </a:lnTo>
                <a:lnTo>
                  <a:pt x="42730" y="596900"/>
                </a:lnTo>
                <a:lnTo>
                  <a:pt x="53274" y="571500"/>
                </a:lnTo>
                <a:lnTo>
                  <a:pt x="90226" y="571500"/>
                </a:lnTo>
                <a:lnTo>
                  <a:pt x="91432" y="571827"/>
                </a:lnTo>
                <a:lnTo>
                  <a:pt x="92408" y="584200"/>
                </a:lnTo>
                <a:lnTo>
                  <a:pt x="96230" y="584200"/>
                </a:lnTo>
                <a:lnTo>
                  <a:pt x="96122" y="596900"/>
                </a:lnTo>
                <a:lnTo>
                  <a:pt x="93036" y="596900"/>
                </a:lnTo>
                <a:lnTo>
                  <a:pt x="92857" y="622300"/>
                </a:lnTo>
                <a:lnTo>
                  <a:pt x="93031" y="622300"/>
                </a:lnTo>
                <a:lnTo>
                  <a:pt x="94308" y="698500"/>
                </a:lnTo>
                <a:lnTo>
                  <a:pt x="95276" y="736600"/>
                </a:lnTo>
                <a:lnTo>
                  <a:pt x="96520" y="774700"/>
                </a:lnTo>
                <a:lnTo>
                  <a:pt x="97936" y="812800"/>
                </a:lnTo>
                <a:lnTo>
                  <a:pt x="100501" y="876300"/>
                </a:lnTo>
                <a:lnTo>
                  <a:pt x="101703" y="914400"/>
                </a:lnTo>
                <a:lnTo>
                  <a:pt x="102992" y="939800"/>
                </a:lnTo>
                <a:lnTo>
                  <a:pt x="104339" y="965200"/>
                </a:lnTo>
                <a:lnTo>
                  <a:pt x="108004" y="1054100"/>
                </a:lnTo>
                <a:lnTo>
                  <a:pt x="110180" y="1104900"/>
                </a:lnTo>
                <a:lnTo>
                  <a:pt x="112083" y="1155700"/>
                </a:lnTo>
                <a:lnTo>
                  <a:pt x="113553" y="1206500"/>
                </a:lnTo>
                <a:lnTo>
                  <a:pt x="737100" y="1206500"/>
                </a:lnTo>
                <a:lnTo>
                  <a:pt x="684712" y="1219200"/>
                </a:lnTo>
                <a:close/>
              </a:path>
              <a:path w="2105659" h="1498600">
                <a:moveTo>
                  <a:pt x="91432" y="571827"/>
                </a:moveTo>
                <a:lnTo>
                  <a:pt x="90226" y="571500"/>
                </a:lnTo>
                <a:lnTo>
                  <a:pt x="91407" y="571500"/>
                </a:lnTo>
                <a:lnTo>
                  <a:pt x="91432" y="571827"/>
                </a:lnTo>
                <a:close/>
              </a:path>
              <a:path w="2105659" h="1498600">
                <a:moveTo>
                  <a:pt x="335911" y="622300"/>
                </a:moveTo>
                <a:lnTo>
                  <a:pt x="303498" y="622300"/>
                </a:lnTo>
                <a:lnTo>
                  <a:pt x="295946" y="609600"/>
                </a:lnTo>
                <a:lnTo>
                  <a:pt x="348407" y="609600"/>
                </a:lnTo>
                <a:lnTo>
                  <a:pt x="335911" y="622300"/>
                </a:lnTo>
                <a:close/>
              </a:path>
              <a:path w="2105659" h="1498600">
                <a:moveTo>
                  <a:pt x="1311058" y="622300"/>
                </a:moveTo>
                <a:lnTo>
                  <a:pt x="439096" y="622300"/>
                </a:lnTo>
                <a:lnTo>
                  <a:pt x="443053" y="609600"/>
                </a:lnTo>
                <a:lnTo>
                  <a:pt x="1311275" y="609600"/>
                </a:lnTo>
                <a:lnTo>
                  <a:pt x="1311058" y="622300"/>
                </a:lnTo>
                <a:close/>
              </a:path>
              <a:path w="2105659" h="1498600">
                <a:moveTo>
                  <a:pt x="506012" y="647700"/>
                </a:moveTo>
                <a:lnTo>
                  <a:pt x="447644" y="647700"/>
                </a:lnTo>
                <a:lnTo>
                  <a:pt x="442758" y="635000"/>
                </a:lnTo>
                <a:lnTo>
                  <a:pt x="439675" y="635000"/>
                </a:lnTo>
                <a:lnTo>
                  <a:pt x="437759" y="622300"/>
                </a:lnTo>
                <a:lnTo>
                  <a:pt x="557219" y="622300"/>
                </a:lnTo>
                <a:lnTo>
                  <a:pt x="530570" y="635000"/>
                </a:lnTo>
                <a:lnTo>
                  <a:pt x="506012" y="647700"/>
                </a:lnTo>
                <a:close/>
              </a:path>
              <a:path w="2105659" h="1498600">
                <a:moveTo>
                  <a:pt x="1305147" y="635000"/>
                </a:moveTo>
                <a:lnTo>
                  <a:pt x="668521" y="635000"/>
                </a:lnTo>
                <a:lnTo>
                  <a:pt x="667606" y="622300"/>
                </a:lnTo>
                <a:lnTo>
                  <a:pt x="1308958" y="622300"/>
                </a:lnTo>
                <a:lnTo>
                  <a:pt x="1305147" y="635000"/>
                </a:lnTo>
                <a:close/>
              </a:path>
              <a:path w="2105659" h="1498600">
                <a:moveTo>
                  <a:pt x="953901" y="647700"/>
                </a:moveTo>
                <a:lnTo>
                  <a:pt x="948606" y="647700"/>
                </a:lnTo>
                <a:lnTo>
                  <a:pt x="945017" y="635000"/>
                </a:lnTo>
                <a:lnTo>
                  <a:pt x="958129" y="635000"/>
                </a:lnTo>
                <a:lnTo>
                  <a:pt x="953901" y="647700"/>
                </a:lnTo>
                <a:close/>
              </a:path>
              <a:path w="2105659" h="1498600">
                <a:moveTo>
                  <a:pt x="1288299" y="647700"/>
                </a:moveTo>
                <a:lnTo>
                  <a:pt x="1068854" y="647700"/>
                </a:lnTo>
                <a:lnTo>
                  <a:pt x="1018095" y="635000"/>
                </a:lnTo>
                <a:lnTo>
                  <a:pt x="1294803" y="635000"/>
                </a:lnTo>
                <a:lnTo>
                  <a:pt x="1288299" y="647700"/>
                </a:lnTo>
                <a:close/>
              </a:path>
              <a:path w="2105659" h="1498600">
                <a:moveTo>
                  <a:pt x="1471445" y="1143000"/>
                </a:moveTo>
                <a:lnTo>
                  <a:pt x="785693" y="1143000"/>
                </a:lnTo>
                <a:lnTo>
                  <a:pt x="837889" y="1130300"/>
                </a:lnTo>
                <a:lnTo>
                  <a:pt x="1466195" y="1130300"/>
                </a:lnTo>
                <a:lnTo>
                  <a:pt x="1471445" y="1143000"/>
                </a:lnTo>
                <a:close/>
              </a:path>
              <a:path w="2105659" h="1498600">
                <a:moveTo>
                  <a:pt x="1480386" y="1168400"/>
                </a:moveTo>
                <a:lnTo>
                  <a:pt x="508929" y="1168400"/>
                </a:lnTo>
                <a:lnTo>
                  <a:pt x="577489" y="1155700"/>
                </a:lnTo>
                <a:lnTo>
                  <a:pt x="629194" y="1155700"/>
                </a:lnTo>
                <a:lnTo>
                  <a:pt x="681216" y="1143000"/>
                </a:lnTo>
                <a:lnTo>
                  <a:pt x="1475866" y="1143000"/>
                </a:lnTo>
                <a:lnTo>
                  <a:pt x="1478880" y="1155700"/>
                </a:lnTo>
                <a:lnTo>
                  <a:pt x="1480386" y="1168400"/>
                </a:lnTo>
                <a:close/>
              </a:path>
              <a:path w="2105659" h="1498600">
                <a:moveTo>
                  <a:pt x="1479006" y="1181100"/>
                </a:moveTo>
                <a:lnTo>
                  <a:pt x="406969" y="1181100"/>
                </a:lnTo>
                <a:lnTo>
                  <a:pt x="457004" y="1168400"/>
                </a:lnTo>
                <a:lnTo>
                  <a:pt x="1480285" y="1168400"/>
                </a:lnTo>
                <a:lnTo>
                  <a:pt x="1479006" y="1181100"/>
                </a:lnTo>
                <a:close/>
              </a:path>
              <a:path w="2105659" h="1498600">
                <a:moveTo>
                  <a:pt x="1471957" y="1193800"/>
                </a:moveTo>
                <a:lnTo>
                  <a:pt x="256700" y="1193800"/>
                </a:lnTo>
                <a:lnTo>
                  <a:pt x="306609" y="1181100"/>
                </a:lnTo>
                <a:lnTo>
                  <a:pt x="1476183" y="1181100"/>
                </a:lnTo>
                <a:lnTo>
                  <a:pt x="1471957" y="1193800"/>
                </a:lnTo>
                <a:close/>
              </a:path>
              <a:path w="2105659" h="1498600">
                <a:moveTo>
                  <a:pt x="882202" y="1206500"/>
                </a:moveTo>
                <a:lnTo>
                  <a:pt x="113553" y="1206500"/>
                </a:lnTo>
                <a:lnTo>
                  <a:pt x="136981" y="1193800"/>
                </a:lnTo>
                <a:lnTo>
                  <a:pt x="924958" y="1193800"/>
                </a:lnTo>
                <a:lnTo>
                  <a:pt x="882202" y="1206500"/>
                </a:lnTo>
                <a:close/>
              </a:path>
              <a:path w="2105659" h="1498600">
                <a:moveTo>
                  <a:pt x="1459427" y="1485900"/>
                </a:moveTo>
                <a:lnTo>
                  <a:pt x="1393626" y="1485900"/>
                </a:lnTo>
                <a:lnTo>
                  <a:pt x="1390614" y="1473200"/>
                </a:lnTo>
                <a:lnTo>
                  <a:pt x="1388818" y="1473200"/>
                </a:lnTo>
                <a:lnTo>
                  <a:pt x="1388271" y="1460500"/>
                </a:lnTo>
                <a:lnTo>
                  <a:pt x="1388830" y="1435100"/>
                </a:lnTo>
                <a:lnTo>
                  <a:pt x="1389925" y="1422400"/>
                </a:lnTo>
                <a:lnTo>
                  <a:pt x="1391370" y="1397000"/>
                </a:lnTo>
                <a:lnTo>
                  <a:pt x="1392976" y="1371600"/>
                </a:lnTo>
                <a:lnTo>
                  <a:pt x="1396013" y="1333500"/>
                </a:lnTo>
                <a:lnTo>
                  <a:pt x="1397675" y="1282700"/>
                </a:lnTo>
                <a:lnTo>
                  <a:pt x="1396543" y="1244600"/>
                </a:lnTo>
                <a:lnTo>
                  <a:pt x="1391200" y="1206500"/>
                </a:lnTo>
                <a:lnTo>
                  <a:pt x="1218548" y="1206500"/>
                </a:lnTo>
                <a:lnTo>
                  <a:pt x="1139471" y="1193800"/>
                </a:lnTo>
                <a:lnTo>
                  <a:pt x="1466470" y="1193800"/>
                </a:lnTo>
                <a:lnTo>
                  <a:pt x="1470414" y="1231900"/>
                </a:lnTo>
                <a:lnTo>
                  <a:pt x="1472129" y="1257300"/>
                </a:lnTo>
                <a:lnTo>
                  <a:pt x="1472089" y="1295400"/>
                </a:lnTo>
                <a:lnTo>
                  <a:pt x="1470768" y="1333500"/>
                </a:lnTo>
                <a:lnTo>
                  <a:pt x="1562922" y="1333500"/>
                </a:lnTo>
                <a:lnTo>
                  <a:pt x="1543295" y="1358900"/>
                </a:lnTo>
                <a:lnTo>
                  <a:pt x="1514540" y="1397000"/>
                </a:lnTo>
                <a:lnTo>
                  <a:pt x="1486555" y="1435100"/>
                </a:lnTo>
                <a:lnTo>
                  <a:pt x="1459427" y="1485900"/>
                </a:lnTo>
                <a:close/>
              </a:path>
              <a:path w="2105659" h="1498600">
                <a:moveTo>
                  <a:pt x="481507" y="1244600"/>
                </a:moveTo>
                <a:lnTo>
                  <a:pt x="40669" y="1244600"/>
                </a:lnTo>
                <a:lnTo>
                  <a:pt x="38002" y="1231900"/>
                </a:lnTo>
                <a:lnTo>
                  <a:pt x="36725" y="1219200"/>
                </a:lnTo>
                <a:lnTo>
                  <a:pt x="632514" y="1219200"/>
                </a:lnTo>
                <a:lnTo>
                  <a:pt x="531303" y="1231900"/>
                </a:lnTo>
                <a:lnTo>
                  <a:pt x="481507" y="1244600"/>
                </a:lnTo>
                <a:close/>
              </a:path>
              <a:path w="2105659" h="1498600">
                <a:moveTo>
                  <a:pt x="330924" y="1257300"/>
                </a:moveTo>
                <a:lnTo>
                  <a:pt x="52434" y="1257300"/>
                </a:lnTo>
                <a:lnTo>
                  <a:pt x="45625" y="1244600"/>
                </a:lnTo>
                <a:lnTo>
                  <a:pt x="381235" y="1244600"/>
                </a:lnTo>
                <a:lnTo>
                  <a:pt x="330924" y="1257300"/>
                </a:lnTo>
                <a:close/>
              </a:path>
              <a:path w="2105659" h="1498600">
                <a:moveTo>
                  <a:pt x="1444272" y="1498600"/>
                </a:moveTo>
                <a:lnTo>
                  <a:pt x="1403172" y="1498600"/>
                </a:lnTo>
                <a:lnTo>
                  <a:pt x="1397821" y="1485900"/>
                </a:lnTo>
                <a:lnTo>
                  <a:pt x="1452767" y="1485900"/>
                </a:lnTo>
                <a:lnTo>
                  <a:pt x="1444272" y="1498600"/>
                </a:lnTo>
                <a:close/>
              </a:path>
            </a:pathLst>
          </a:custGeom>
          <a:solidFill>
            <a:srgbClr val="04050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356010" y="8167746"/>
            <a:ext cx="2121217" cy="21208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6259266" y="8899300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1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1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1483" y="1691575"/>
            <a:ext cx="16805275" cy="6617970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980"/>
              </a:spcBef>
            </a:pPr>
            <a:r>
              <a:rPr sz="8000" spc="-11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8000" spc="-195" dirty="0">
                <a:solidFill>
                  <a:srgbClr val="182953"/>
                </a:solidFill>
                <a:latin typeface="新細明體"/>
                <a:cs typeface="新細明體"/>
              </a:rPr>
              <a:t>作</a:t>
            </a:r>
            <a:r>
              <a:rPr sz="8000" spc="-114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8000" spc="-195" dirty="0">
                <a:solidFill>
                  <a:srgbClr val="182953"/>
                </a:solidFill>
                <a:latin typeface="新細明體"/>
                <a:cs typeface="新細明體"/>
              </a:rPr>
              <a:t>眾</a:t>
            </a:r>
            <a:r>
              <a:rPr sz="8000" spc="-114" dirty="0">
                <a:solidFill>
                  <a:srgbClr val="182953"/>
                </a:solidFill>
                <a:latin typeface="新細明體"/>
                <a:cs typeface="新細明體"/>
              </a:rPr>
              <a:t>日</a:t>
            </a:r>
            <a:r>
              <a:rPr sz="8000" spc="-195" dirty="0">
                <a:solidFill>
                  <a:srgbClr val="182953"/>
                </a:solidFill>
                <a:latin typeface="新細明體"/>
                <a:cs typeface="新細明體"/>
              </a:rPr>
              <a:t>常</a:t>
            </a:r>
            <a:r>
              <a:rPr sz="8000" spc="-114" dirty="0">
                <a:solidFill>
                  <a:srgbClr val="182953"/>
                </a:solidFill>
                <a:latin typeface="新細明體"/>
                <a:cs typeface="新細明體"/>
              </a:rPr>
              <a:t>穿衣</a:t>
            </a:r>
            <a:r>
              <a:rPr sz="8000" spc="-459" dirty="0">
                <a:solidFill>
                  <a:srgbClr val="182953"/>
                </a:solidFill>
                <a:latin typeface="新細明體"/>
                <a:cs typeface="新細明體"/>
              </a:rPr>
              <a:t>(7-ELEVEN</a:t>
            </a:r>
            <a:r>
              <a:rPr sz="8000" spc="-195" dirty="0">
                <a:solidFill>
                  <a:srgbClr val="182953"/>
                </a:solidFill>
                <a:latin typeface="新細明體"/>
                <a:cs typeface="新細明體"/>
              </a:rPr>
              <a:t>販</a:t>
            </a:r>
            <a:r>
              <a:rPr sz="8000" spc="-120" dirty="0">
                <a:solidFill>
                  <a:srgbClr val="182953"/>
                </a:solidFill>
                <a:latin typeface="新細明體"/>
                <a:cs typeface="新細明體"/>
              </a:rPr>
              <a:t>售</a:t>
            </a:r>
            <a:r>
              <a:rPr sz="8000" spc="-365" dirty="0">
                <a:solidFill>
                  <a:srgbClr val="182953"/>
                </a:solidFill>
                <a:latin typeface="新細明體"/>
                <a:cs typeface="新細明體"/>
              </a:rPr>
              <a:t>)</a:t>
            </a:r>
            <a:endParaRPr sz="800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前者提到關於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作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眾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日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常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穿衣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，是否也可以推廣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眾回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收寶</a:t>
            </a:r>
            <a:endParaRPr sz="5000">
              <a:latin typeface="新細明體"/>
              <a:cs typeface="新細明體"/>
            </a:endParaRPr>
          </a:p>
          <a:p>
            <a:pPr marL="12700" marR="17780" algn="just">
              <a:lnSpc>
                <a:spcPts val="6980"/>
              </a:lnSpc>
              <a:spcBef>
                <a:spcPts val="39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特瓶達到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一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定的數量，也可以獲得環保材質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作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出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來的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衣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服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， 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除</a:t>
            </a:r>
            <a:r>
              <a:rPr sz="5000" spc="-80" dirty="0">
                <a:solidFill>
                  <a:srgbClr val="182953"/>
                </a:solidFill>
                <a:latin typeface="新細明體"/>
                <a:cs typeface="新細明體"/>
              </a:rPr>
              <a:t>了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有兌換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衣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物之外，也可以推廣其他使用環保材質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作的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產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品，促進消費者能夠多多回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的力量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  <a:p>
            <a:pPr marL="12700" algn="just">
              <a:lnSpc>
                <a:spcPct val="100000"/>
              </a:lnSpc>
              <a:spcBef>
                <a:spcPts val="57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這樣除</a:t>
            </a:r>
            <a:r>
              <a:rPr sz="5000" spc="-80" dirty="0">
                <a:solidFill>
                  <a:srgbClr val="182953"/>
                </a:solidFill>
                <a:latin typeface="新細明體"/>
                <a:cs typeface="新細明體"/>
              </a:rPr>
              <a:t>了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達到</a:t>
            </a:r>
            <a:r>
              <a:rPr sz="5000" spc="-80" dirty="0">
                <a:solidFill>
                  <a:srgbClr val="182953"/>
                </a:solidFill>
                <a:latin typeface="新細明體"/>
                <a:cs typeface="新細明體"/>
              </a:rPr>
              <a:t>了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再利用，也會讓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眾有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一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種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集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點兌換的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感</a:t>
            </a:r>
            <a:endParaRPr sz="5000">
              <a:latin typeface="新細明體"/>
              <a:cs typeface="新細明體"/>
            </a:endParaRPr>
          </a:p>
          <a:p>
            <a:pPr marL="12700" algn="just">
              <a:lnSpc>
                <a:spcPct val="100000"/>
              </a:lnSpc>
              <a:spcBef>
                <a:spcPts val="975"/>
              </a:spcBef>
            </a:pP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受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，對於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眾來說</a:t>
            </a:r>
            <a:r>
              <a:rPr sz="5000" spc="-265" dirty="0">
                <a:solidFill>
                  <a:srgbClr val="182953"/>
                </a:solidFill>
                <a:latin typeface="新細明體"/>
                <a:cs typeface="新細明體"/>
              </a:rPr>
              <a:t>做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環保更是易如反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掌。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511483" y="0"/>
            <a:ext cx="8937317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4" dirty="0"/>
              <a:t>提出方案</a:t>
            </a:r>
          </a:p>
        </p:txBody>
      </p:sp>
      <p:sp>
        <p:nvSpPr>
          <p:cNvPr id="17" name="object 17"/>
          <p:cNvSpPr/>
          <p:nvPr/>
        </p:nvSpPr>
        <p:spPr>
          <a:xfrm>
            <a:off x="5316021" y="1602342"/>
            <a:ext cx="7658099" cy="76580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16021" y="1602343"/>
            <a:ext cx="7658099" cy="76580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89737" y="8663054"/>
            <a:ext cx="14907260" cy="0"/>
          </a:xfrm>
          <a:custGeom>
            <a:avLst/>
            <a:gdLst/>
            <a:ahLst/>
            <a:cxnLst/>
            <a:rect l="l" t="t" r="r" b="b"/>
            <a:pathLst>
              <a:path w="14907260">
                <a:moveTo>
                  <a:pt x="0" y="0"/>
                </a:moveTo>
                <a:lnTo>
                  <a:pt x="14906735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09051" y="1727187"/>
            <a:ext cx="17157065" cy="5340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388620">
              <a:lnSpc>
                <a:spcPct val="116300"/>
              </a:lnSpc>
              <a:spcBef>
                <a:spcPts val="95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結論：現今地球暖化嚴重，全球人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民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對於地球汙染都有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著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密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切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的關聯，我們認為遠東新世紀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一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直走在環保最前面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遠東新世紀為全球前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三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大之食品級再生</a:t>
            </a:r>
            <a:r>
              <a:rPr sz="5000" spc="-225" dirty="0">
                <a:solidFill>
                  <a:srgbClr val="182953"/>
                </a:solidFill>
                <a:latin typeface="新細明體"/>
                <a:cs typeface="新細明體"/>
              </a:rPr>
              <a:t>PET(Recycled</a:t>
            </a:r>
            <a:r>
              <a:rPr sz="5000" spc="225" dirty="0">
                <a:solidFill>
                  <a:srgbClr val="182953"/>
                </a:solidFill>
                <a:latin typeface="新細明體"/>
                <a:cs typeface="新細明體"/>
              </a:rPr>
              <a:t> </a:t>
            </a:r>
            <a:r>
              <a:rPr sz="5000" spc="-200" dirty="0">
                <a:solidFill>
                  <a:srgbClr val="182953"/>
                </a:solidFill>
                <a:latin typeface="新細明體"/>
                <a:cs typeface="新細明體"/>
              </a:rPr>
              <a:t>PET)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製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造</a:t>
            </a:r>
            <a:endParaRPr sz="5000">
              <a:latin typeface="新細明體"/>
              <a:cs typeface="新細明體"/>
            </a:endParaRPr>
          </a:p>
          <a:p>
            <a:pPr marL="12700" marR="5080">
              <a:lnSpc>
                <a:spcPts val="6980"/>
              </a:lnSpc>
              <a:spcBef>
                <a:spcPts val="39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商，也是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台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灣唯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一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榮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獲國際飲料品牌認可的食品級再生</a:t>
            </a:r>
            <a:r>
              <a:rPr sz="5000" spc="-190" dirty="0">
                <a:solidFill>
                  <a:srgbClr val="182953"/>
                </a:solidFill>
                <a:latin typeface="新細明體"/>
                <a:cs typeface="新細明體"/>
              </a:rPr>
              <a:t>PET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供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應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商，再生回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聚酯生產據點涵蓋</a:t>
            </a:r>
            <a:r>
              <a:rPr sz="5000" spc="-25" dirty="0">
                <a:solidFill>
                  <a:srgbClr val="182953"/>
                </a:solidFill>
                <a:latin typeface="新細明體"/>
                <a:cs typeface="新細明體"/>
              </a:rPr>
              <a:t>台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灣、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日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本、美國，及即將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建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置</a:t>
            </a:r>
            <a:r>
              <a:rPr sz="5000" spc="-70" dirty="0">
                <a:solidFill>
                  <a:srgbClr val="182953"/>
                </a:solidFill>
                <a:latin typeface="新細明體"/>
                <a:cs typeface="新細明體"/>
              </a:rPr>
              <a:t>完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成的越南永續環保廠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904671" y="7047252"/>
            <a:ext cx="6315074" cy="3213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259266" y="8899302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1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2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09051" y="-79374"/>
            <a:ext cx="9982749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85" dirty="0"/>
              <a:t>結論與建議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9737" y="8663057"/>
            <a:ext cx="14907260" cy="0"/>
          </a:xfrm>
          <a:custGeom>
            <a:avLst/>
            <a:gdLst/>
            <a:ahLst/>
            <a:cxnLst/>
            <a:rect l="l" t="t" r="r" b="b"/>
            <a:pathLst>
              <a:path w="14907260">
                <a:moveTo>
                  <a:pt x="0" y="0"/>
                </a:moveTo>
                <a:lnTo>
                  <a:pt x="14906735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259266" y="8899301"/>
            <a:ext cx="356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90" dirty="0">
                <a:solidFill>
                  <a:srgbClr val="182953"/>
                </a:solidFill>
                <a:latin typeface="Century Gothic"/>
                <a:cs typeface="Century Gothic"/>
              </a:rPr>
              <a:t>1</a:t>
            </a:r>
            <a:r>
              <a:rPr sz="2000" b="1" spc="155" dirty="0">
                <a:solidFill>
                  <a:srgbClr val="182953"/>
                </a:solidFill>
                <a:latin typeface="Century Gothic"/>
                <a:cs typeface="Century Gothic"/>
              </a:rPr>
              <a:t>3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09051" y="0"/>
            <a:ext cx="11278149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85" dirty="0"/>
              <a:t>結論與建議</a:t>
            </a:r>
          </a:p>
        </p:txBody>
      </p:sp>
      <p:sp>
        <p:nvSpPr>
          <p:cNvPr id="5" name="object 5"/>
          <p:cNvSpPr/>
          <p:nvPr/>
        </p:nvSpPr>
        <p:spPr>
          <a:xfrm>
            <a:off x="1307551" y="3009901"/>
            <a:ext cx="161925" cy="1619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07551" y="4781551"/>
            <a:ext cx="161925" cy="1619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07551" y="5667376"/>
            <a:ext cx="161925" cy="1619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09200" y="1851089"/>
            <a:ext cx="17291050" cy="4203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5990"/>
              </a:lnSpc>
              <a:spcBef>
                <a:spcPts val="10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建議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：</a:t>
            </a:r>
            <a:endParaRPr sz="5000">
              <a:latin typeface="新細明體"/>
              <a:cs typeface="新細明體"/>
            </a:endParaRPr>
          </a:p>
          <a:p>
            <a:pPr marL="1091565">
              <a:lnSpc>
                <a:spcPts val="5990"/>
              </a:lnSpc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可多加推廣「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循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環經濟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資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源回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機」，除</a:t>
            </a:r>
            <a:r>
              <a:rPr sz="5000" spc="-80" dirty="0">
                <a:solidFill>
                  <a:srgbClr val="182953"/>
                </a:solidFill>
                <a:latin typeface="新細明體"/>
                <a:cs typeface="新細明體"/>
              </a:rPr>
              <a:t>了</a:t>
            </a:r>
            <a:r>
              <a:rPr sz="5000" spc="-270" dirty="0">
                <a:solidFill>
                  <a:srgbClr val="182953"/>
                </a:solidFill>
                <a:latin typeface="新細明體"/>
                <a:cs typeface="新細明體"/>
              </a:rPr>
              <a:t>7-ELEVEN，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也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可</a:t>
            </a:r>
            <a:endParaRPr sz="5000">
              <a:latin typeface="新細明體"/>
              <a:cs typeface="新細明體"/>
            </a:endParaRPr>
          </a:p>
          <a:p>
            <a:pPr marL="1091565">
              <a:lnSpc>
                <a:spcPct val="100000"/>
              </a:lnSpc>
              <a:spcBef>
                <a:spcPts val="975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以增置各大大專院校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。</a:t>
            </a:r>
            <a:endParaRPr sz="5000">
              <a:latin typeface="新細明體"/>
              <a:cs typeface="新細明體"/>
            </a:endParaRPr>
          </a:p>
          <a:p>
            <a:pPr marL="1091565" marR="7510145">
              <a:lnSpc>
                <a:spcPts val="6980"/>
              </a:lnSpc>
              <a:spcBef>
                <a:spcPts val="390"/>
              </a:spcBef>
            </a:pP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可到各大大專院校設置講座推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廣 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可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和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社</a:t>
            </a:r>
            <a:r>
              <a:rPr sz="5000" spc="-75" dirty="0">
                <a:solidFill>
                  <a:srgbClr val="182953"/>
                </a:solidFill>
                <a:latin typeface="新細明體"/>
                <a:cs typeface="新細明體"/>
              </a:rPr>
              <a:t>區</a:t>
            </a:r>
            <a:r>
              <a:rPr sz="5000" spc="-125" dirty="0">
                <a:solidFill>
                  <a:srgbClr val="182953"/>
                </a:solidFill>
                <a:latin typeface="新細明體"/>
                <a:cs typeface="新細明體"/>
              </a:rPr>
              <a:t>聯合辦理設置回</a:t>
            </a:r>
            <a:r>
              <a:rPr sz="5000" spc="-120" dirty="0">
                <a:solidFill>
                  <a:srgbClr val="182953"/>
                </a:solidFill>
                <a:latin typeface="新細明體"/>
                <a:cs typeface="新細明體"/>
              </a:rPr>
              <a:t>收機</a:t>
            </a:r>
            <a:endParaRPr sz="5000">
              <a:latin typeface="新細明體"/>
              <a:cs typeface="新細明體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316021" y="1602343"/>
            <a:ext cx="7658099" cy="7658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66455" y="3220025"/>
            <a:ext cx="8955405" cy="4702175"/>
          </a:xfrm>
          <a:prstGeom prst="rect">
            <a:avLst/>
          </a:prstGeom>
        </p:spPr>
        <p:txBody>
          <a:bodyPr vert="horz" wrap="square" lIns="0" tIns="27559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170"/>
              </a:spcBef>
            </a:pPr>
            <a:r>
              <a:rPr sz="18000" spc="-425" dirty="0">
                <a:solidFill>
                  <a:srgbClr val="F4F4F4"/>
                </a:solidFill>
                <a:latin typeface="新細明體"/>
                <a:cs typeface="新細明體"/>
              </a:rPr>
              <a:t>報告結束</a:t>
            </a:r>
            <a:endParaRPr sz="18000">
              <a:latin typeface="新細明體"/>
              <a:cs typeface="新細明體"/>
            </a:endParaRPr>
          </a:p>
          <a:p>
            <a:pPr algn="ctr">
              <a:lnSpc>
                <a:spcPct val="100000"/>
              </a:lnSpc>
              <a:spcBef>
                <a:spcPts val="1150"/>
              </a:spcBef>
            </a:pPr>
            <a:r>
              <a:rPr sz="10000" spc="-204" dirty="0">
                <a:solidFill>
                  <a:srgbClr val="F4F4F4"/>
                </a:solidFill>
                <a:latin typeface="Arial Narrow"/>
                <a:cs typeface="Arial Narrow"/>
              </a:rPr>
              <a:t>The</a:t>
            </a:r>
            <a:r>
              <a:rPr sz="10000" spc="235" dirty="0">
                <a:solidFill>
                  <a:srgbClr val="F4F4F4"/>
                </a:solidFill>
                <a:latin typeface="Arial Narrow"/>
                <a:cs typeface="Arial Narrow"/>
              </a:rPr>
              <a:t> </a:t>
            </a:r>
            <a:r>
              <a:rPr sz="10000" spc="-45" dirty="0">
                <a:solidFill>
                  <a:srgbClr val="F4F4F4"/>
                </a:solidFill>
                <a:latin typeface="Arial Narrow"/>
                <a:cs typeface="Arial Narrow"/>
              </a:rPr>
              <a:t>end</a:t>
            </a:r>
            <a:endParaRPr sz="10000">
              <a:latin typeface="Arial Narrow"/>
              <a:cs typeface="Arial Narrow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316021" y="1602346"/>
            <a:ext cx="7658099" cy="76580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398</Words>
  <Application>Microsoft Office PowerPoint</Application>
  <PresentationFormat>自訂</PresentationFormat>
  <Paragraphs>76</Paragraphs>
  <Slides>14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Office Theme</vt:lpstr>
      <vt:lpstr>PowerPoint 簡報</vt:lpstr>
      <vt:lpstr>大綱</vt:lpstr>
      <vt:lpstr>遠東新世紀簡介</vt:lpstr>
      <vt:lpstr>企業使命</vt:lpstr>
      <vt:lpstr>SDGs永續發展是什麼</vt:lpstr>
      <vt:lpstr>SDGs各項指標圖示</vt:lpstr>
      <vt:lpstr>SDGs保育海洋生態</vt:lpstr>
      <vt:lpstr>遠東新世紀-寶特瓶回收原料</vt:lpstr>
      <vt:lpstr>遠東新世紀-寶特瓶回收原料</vt:lpstr>
      <vt:lpstr>產品聯想</vt:lpstr>
      <vt:lpstr>提出方案</vt:lpstr>
      <vt:lpstr>結論與建議</vt:lpstr>
      <vt:lpstr>結論與建議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行銷創意企劃競賽 指導老師： 主題：遠東新世紀</dc:title>
  <cp:lastModifiedBy>OWNER</cp:lastModifiedBy>
  <cp:revision>4</cp:revision>
  <dcterms:created xsi:type="dcterms:W3CDTF">2023-01-04T16:35:45Z</dcterms:created>
  <dcterms:modified xsi:type="dcterms:W3CDTF">2023-01-05T07:15:54Z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2023-01-04T00:00:00Z</vt:filetime>
  </property>
  <property fmtid="{D5CDD505-2E9C-101B-9397-08002B2CF9AE}" pid="3" name="Creator">
    <vt:lpwstr>Canva</vt:lpwstr>
  </property>
  <property fmtid="{D5CDD505-2E9C-101B-9397-08002B2CF9AE}" pid="4" name="LastSaved">
    <vt:filetime>2023-01-04T00:00:00Z</vt:filetime>
  </property>
</Properties>
</file>